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  <p:sldMasterId id="2147483708" r:id="rId3"/>
  </p:sldMasterIdLst>
  <p:notesMasterIdLst>
    <p:notesMasterId r:id="rId13"/>
  </p:notesMasterIdLst>
  <p:sldIdLst>
    <p:sldId id="256" r:id="rId4"/>
    <p:sldId id="519" r:id="rId5"/>
    <p:sldId id="1186" r:id="rId6"/>
    <p:sldId id="262" r:id="rId7"/>
    <p:sldId id="386" r:id="rId8"/>
    <p:sldId id="398" r:id="rId9"/>
    <p:sldId id="358" r:id="rId10"/>
    <p:sldId id="1187" r:id="rId11"/>
    <p:sldId id="522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85" autoAdjust="0"/>
    <p:restoredTop sz="89954" autoAdjust="0"/>
  </p:normalViewPr>
  <p:slideViewPr>
    <p:cSldViewPr snapToGrid="0">
      <p:cViewPr varScale="1">
        <p:scale>
          <a:sx n="85" d="100"/>
          <a:sy n="85" d="100"/>
        </p:scale>
        <p:origin x="112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7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2A3A3-291C-4BF6-B3FA-436D80398003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5B8FD-FA57-44F8-832D-8F0E910DC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38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DFC97-E7B0-44FB-8AF2-F0D39C53D21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109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70BCD1-8D85-448B-9BA1-F33193ECC5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838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3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368213-AD85-4485-8976-95645A33E80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373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3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368213-AD85-4485-8976-95645A33E80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529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88092"/>
            <a:ext cx="4766400" cy="1468550"/>
          </a:xfrm>
        </p:spPr>
        <p:txBody>
          <a:bodyPr anchor="b">
            <a:normAutofit/>
          </a:bodyPr>
          <a:lstStyle>
            <a:lvl1pPr algn="l">
              <a:defRPr sz="285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5" y="2034265"/>
            <a:ext cx="4185375" cy="1241822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334000" y="4038600"/>
            <a:ext cx="37084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 descr="PP+3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418" y="4038602"/>
            <a:ext cx="2989583" cy="87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4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1" y="2044308"/>
            <a:ext cx="4967288" cy="372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95289" y="4677971"/>
            <a:ext cx="3529012" cy="2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146" tIns="33573" rIns="67146" bIns="33573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eaLnBrk="0" hangingPunct="0">
              <a:defRPr/>
            </a:pPr>
            <a:r>
              <a:rPr lang="en-US" altLang="en-US" sz="1293" b="1">
                <a:solidFill>
                  <a:srgbClr val="01833E"/>
                </a:solidFill>
                <a:latin typeface="Arial" pitchFamily="34" charset="0"/>
                <a:cs typeface="Arial" pitchFamily="34" charset="0"/>
              </a:rPr>
              <a:t>www.sps.nhs.uk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68316" y="4677966"/>
            <a:ext cx="5472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1833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468320" y="4083849"/>
            <a:ext cx="3527425" cy="46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146" tIns="33573" rIns="67146" bIns="33573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eaLnBrk="0" hangingPunct="0">
              <a:defRPr/>
            </a:pPr>
            <a:r>
              <a:rPr lang="en-US" altLang="en-US" sz="1293">
                <a:solidFill>
                  <a:srgbClr val="01833E"/>
                </a:solidFill>
                <a:latin typeface="Arial" pitchFamily="34" charset="0"/>
                <a:cs typeface="Arial" pitchFamily="34" charset="0"/>
              </a:rPr>
              <a:t>The first stop for</a:t>
            </a:r>
          </a:p>
          <a:p>
            <a:pPr eaLnBrk="0" hangingPunct="0">
              <a:defRPr/>
            </a:pPr>
            <a:r>
              <a:rPr lang="en-US" altLang="en-US" sz="1293">
                <a:solidFill>
                  <a:srgbClr val="01833E"/>
                </a:solidFill>
                <a:latin typeface="Arial" pitchFamily="34" charset="0"/>
                <a:cs typeface="Arial" pitchFamily="34" charset="0"/>
              </a:rPr>
              <a:t>Professional medicines advice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EC2153-A318-B044-B9F6-EE6889A8ABE3}"/>
              </a:ext>
            </a:extLst>
          </p:cNvPr>
          <p:cNvSpPr/>
          <p:nvPr userDrawn="1"/>
        </p:nvSpPr>
        <p:spPr bwMode="auto">
          <a:xfrm>
            <a:off x="468316" y="258366"/>
            <a:ext cx="2546694" cy="8547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2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6" y="334363"/>
            <a:ext cx="195683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5D992D-B3E2-974A-A0A0-8365549C936E}"/>
              </a:ext>
            </a:extLst>
          </p:cNvPr>
          <p:cNvSpPr/>
          <p:nvPr userDrawn="1"/>
        </p:nvSpPr>
        <p:spPr bwMode="auto">
          <a:xfrm>
            <a:off x="7593496" y="274687"/>
            <a:ext cx="1286807" cy="46080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3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912" y="334363"/>
            <a:ext cx="947187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8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3" y="1428750"/>
            <a:ext cx="8382000" cy="3143250"/>
          </a:xfrm>
          <a:prstGeom prst="rect">
            <a:avLst/>
          </a:prstGeom>
        </p:spPr>
        <p:txBody>
          <a:bodyPr lIns="98699" tIns="49349" rIns="98699" bIns="49349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884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009E49"/>
                </a:solidFill>
              </a:rPr>
              <a:t>www.sps.nhs.uk</a:t>
            </a:r>
            <a:endParaRPr lang="en-US">
              <a:solidFill>
                <a:srgbClr val="009E49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60BCD-2AB3-4B21-97AF-5BAB4DDC92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792CF6-9809-1A43-9251-E98DC4D9A8BD}"/>
              </a:ext>
            </a:extLst>
          </p:cNvPr>
          <p:cNvSpPr/>
          <p:nvPr userDrawn="1"/>
        </p:nvSpPr>
        <p:spPr bwMode="auto">
          <a:xfrm>
            <a:off x="468316" y="258366"/>
            <a:ext cx="2546694" cy="8547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BFF4BC00-6BD6-1D49-9B69-9F6DCE0033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6" y="334363"/>
            <a:ext cx="195683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379411-A2FE-3C43-8418-EC5D6F0D2B9E}"/>
              </a:ext>
            </a:extLst>
          </p:cNvPr>
          <p:cNvSpPr/>
          <p:nvPr userDrawn="1"/>
        </p:nvSpPr>
        <p:spPr bwMode="auto">
          <a:xfrm>
            <a:off x="7593496" y="274687"/>
            <a:ext cx="1286807" cy="46080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F63F8C-4130-0B42-9CB0-1CB921E9B0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912" y="334363"/>
            <a:ext cx="947187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345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7" y="1113589"/>
            <a:ext cx="8352928" cy="648072"/>
          </a:xfrm>
          <a:prstGeom prst="rect">
            <a:avLst/>
          </a:prstGeom>
        </p:spPr>
        <p:txBody>
          <a:bodyPr lIns="98699" tIns="49349" rIns="98699" bIns="49349"/>
          <a:lstStyle>
            <a:lvl1pPr algn="l">
              <a:defRPr sz="2177" b="1" cap="all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7" y="2031690"/>
            <a:ext cx="8352928" cy="2484276"/>
          </a:xfrm>
          <a:prstGeom prst="rect">
            <a:avLst/>
          </a:prstGeom>
        </p:spPr>
        <p:txBody>
          <a:bodyPr lIns="98699" tIns="49349" rIns="98699" bIns="49349" anchor="b"/>
          <a:lstStyle>
            <a:lvl1pPr marL="0" indent="0">
              <a:buNone/>
              <a:defRPr sz="1497"/>
            </a:lvl1pPr>
            <a:lvl2pPr marL="335723" indent="0">
              <a:buNone/>
              <a:defRPr sz="1293"/>
            </a:lvl2pPr>
            <a:lvl3pPr marL="671446" indent="0">
              <a:buNone/>
              <a:defRPr sz="1157"/>
            </a:lvl3pPr>
            <a:lvl4pPr marL="1007168" indent="0">
              <a:buNone/>
              <a:defRPr sz="1020"/>
            </a:lvl4pPr>
            <a:lvl5pPr marL="1342890" indent="0">
              <a:buNone/>
              <a:defRPr sz="1020"/>
            </a:lvl5pPr>
            <a:lvl6pPr marL="1678612" indent="0">
              <a:buNone/>
              <a:defRPr sz="1020"/>
            </a:lvl6pPr>
            <a:lvl7pPr marL="2014336" indent="0">
              <a:buNone/>
              <a:defRPr sz="1020"/>
            </a:lvl7pPr>
            <a:lvl8pPr marL="2350059" indent="0">
              <a:buNone/>
              <a:defRPr sz="1020"/>
            </a:lvl8pPr>
            <a:lvl9pPr marL="2685782" indent="0">
              <a:buNone/>
              <a:defRPr sz="102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671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GB"/>
              <a:t>www.sps.nhs.uk</a:t>
            </a: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B0E9D-0818-4ACB-B2E1-D9C03AD542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868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28750"/>
            <a:ext cx="4114800" cy="3143250"/>
          </a:xfrm>
          <a:prstGeom prst="rect">
            <a:avLst/>
          </a:prstGeom>
        </p:spPr>
        <p:txBody>
          <a:bodyPr lIns="98699" tIns="49349" rIns="98699" bIns="49349"/>
          <a:lstStyle>
            <a:lvl1pPr>
              <a:defRPr sz="2041"/>
            </a:lvl1pPr>
            <a:lvl2pPr>
              <a:defRPr sz="1769"/>
            </a:lvl2pPr>
            <a:lvl3pPr>
              <a:defRPr sz="1497"/>
            </a:lvl3pPr>
            <a:lvl4pPr>
              <a:defRPr sz="1293"/>
            </a:lvl4pPr>
            <a:lvl5pPr>
              <a:defRPr sz="1293"/>
            </a:lvl5pPr>
            <a:lvl6pPr>
              <a:defRPr sz="1293"/>
            </a:lvl6pPr>
            <a:lvl7pPr>
              <a:defRPr sz="1293"/>
            </a:lvl7pPr>
            <a:lvl8pPr>
              <a:defRPr sz="1293"/>
            </a:lvl8pPr>
            <a:lvl9pPr>
              <a:defRPr sz="1293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4" y="1428750"/>
            <a:ext cx="4114800" cy="3143250"/>
          </a:xfrm>
          <a:prstGeom prst="rect">
            <a:avLst/>
          </a:prstGeom>
        </p:spPr>
        <p:txBody>
          <a:bodyPr lIns="98699" tIns="49349" rIns="98699" bIns="49349"/>
          <a:lstStyle>
            <a:lvl1pPr>
              <a:defRPr sz="2041"/>
            </a:lvl1pPr>
            <a:lvl2pPr>
              <a:defRPr sz="1769"/>
            </a:lvl2pPr>
            <a:lvl3pPr>
              <a:defRPr sz="1497"/>
            </a:lvl3pPr>
            <a:lvl4pPr>
              <a:defRPr sz="1293"/>
            </a:lvl4pPr>
            <a:lvl5pPr>
              <a:defRPr sz="1293"/>
            </a:lvl5pPr>
            <a:lvl6pPr>
              <a:defRPr sz="1293"/>
            </a:lvl6pPr>
            <a:lvl7pPr>
              <a:defRPr sz="1293"/>
            </a:lvl7pPr>
            <a:lvl8pPr>
              <a:defRPr sz="1293"/>
            </a:lvl8pPr>
            <a:lvl9pPr>
              <a:defRPr sz="129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671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GB"/>
              <a:t>www.sps.nhs.uk</a:t>
            </a: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A49AD-4684-4CBB-A4B8-B1667A013A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230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6"/>
            <a:ext cx="4040188" cy="479821"/>
          </a:xfrm>
          <a:prstGeom prst="rect">
            <a:avLst/>
          </a:prstGeom>
        </p:spPr>
        <p:txBody>
          <a:bodyPr lIns="98699" tIns="49349" rIns="98699" bIns="49349" anchor="b"/>
          <a:lstStyle>
            <a:lvl1pPr marL="0" indent="0">
              <a:buNone/>
              <a:defRPr sz="1769" b="1"/>
            </a:lvl1pPr>
            <a:lvl2pPr marL="335723" indent="0">
              <a:buNone/>
              <a:defRPr sz="1497" b="1"/>
            </a:lvl2pPr>
            <a:lvl3pPr marL="671446" indent="0">
              <a:buNone/>
              <a:defRPr sz="1293" b="1"/>
            </a:lvl3pPr>
            <a:lvl4pPr marL="1007168" indent="0">
              <a:buNone/>
              <a:defRPr sz="1157" b="1"/>
            </a:lvl4pPr>
            <a:lvl5pPr marL="1342890" indent="0">
              <a:buNone/>
              <a:defRPr sz="1157" b="1"/>
            </a:lvl5pPr>
            <a:lvl6pPr marL="1678612" indent="0">
              <a:buNone/>
              <a:defRPr sz="1157" b="1"/>
            </a:lvl6pPr>
            <a:lvl7pPr marL="2014336" indent="0">
              <a:buNone/>
              <a:defRPr sz="1157" b="1"/>
            </a:lvl7pPr>
            <a:lvl8pPr marL="2350059" indent="0">
              <a:buNone/>
              <a:defRPr sz="1157" b="1"/>
            </a:lvl8pPr>
            <a:lvl9pPr marL="2685782" indent="0">
              <a:buNone/>
              <a:defRPr sz="115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  <a:prstGeom prst="rect">
            <a:avLst/>
          </a:prstGeom>
        </p:spPr>
        <p:txBody>
          <a:bodyPr lIns="98699" tIns="49349" rIns="98699" bIns="49349"/>
          <a:lstStyle>
            <a:lvl1pPr>
              <a:defRPr sz="1769"/>
            </a:lvl1pPr>
            <a:lvl2pPr>
              <a:defRPr sz="1497"/>
            </a:lvl2pPr>
            <a:lvl3pPr>
              <a:defRPr sz="1293"/>
            </a:lvl3pPr>
            <a:lvl4pPr>
              <a:defRPr sz="1157"/>
            </a:lvl4pPr>
            <a:lvl5pPr>
              <a:defRPr sz="1157"/>
            </a:lvl5pPr>
            <a:lvl6pPr>
              <a:defRPr sz="1157"/>
            </a:lvl6pPr>
            <a:lvl7pPr>
              <a:defRPr sz="1157"/>
            </a:lvl7pPr>
            <a:lvl8pPr>
              <a:defRPr sz="1157"/>
            </a:lvl8pPr>
            <a:lvl9pPr>
              <a:defRPr sz="115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6"/>
            <a:ext cx="4041775" cy="479821"/>
          </a:xfrm>
          <a:prstGeom prst="rect">
            <a:avLst/>
          </a:prstGeom>
        </p:spPr>
        <p:txBody>
          <a:bodyPr lIns="98699" tIns="49349" rIns="98699" bIns="49349" anchor="b"/>
          <a:lstStyle>
            <a:lvl1pPr marL="0" indent="0">
              <a:buNone/>
              <a:defRPr sz="1769" b="1"/>
            </a:lvl1pPr>
            <a:lvl2pPr marL="335723" indent="0">
              <a:buNone/>
              <a:defRPr sz="1497" b="1"/>
            </a:lvl2pPr>
            <a:lvl3pPr marL="671446" indent="0">
              <a:buNone/>
              <a:defRPr sz="1293" b="1"/>
            </a:lvl3pPr>
            <a:lvl4pPr marL="1007168" indent="0">
              <a:buNone/>
              <a:defRPr sz="1157" b="1"/>
            </a:lvl4pPr>
            <a:lvl5pPr marL="1342890" indent="0">
              <a:buNone/>
              <a:defRPr sz="1157" b="1"/>
            </a:lvl5pPr>
            <a:lvl6pPr marL="1678612" indent="0">
              <a:buNone/>
              <a:defRPr sz="1157" b="1"/>
            </a:lvl6pPr>
            <a:lvl7pPr marL="2014336" indent="0">
              <a:buNone/>
              <a:defRPr sz="1157" b="1"/>
            </a:lvl7pPr>
            <a:lvl8pPr marL="2350059" indent="0">
              <a:buNone/>
              <a:defRPr sz="1157" b="1"/>
            </a:lvl8pPr>
            <a:lvl9pPr marL="2685782" indent="0">
              <a:buNone/>
              <a:defRPr sz="115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 lIns="98699" tIns="49349" rIns="98699" bIns="49349"/>
          <a:lstStyle>
            <a:lvl1pPr>
              <a:defRPr sz="1769"/>
            </a:lvl1pPr>
            <a:lvl2pPr>
              <a:defRPr sz="1497"/>
            </a:lvl2pPr>
            <a:lvl3pPr>
              <a:defRPr sz="1293"/>
            </a:lvl3pPr>
            <a:lvl4pPr>
              <a:defRPr sz="1157"/>
            </a:lvl4pPr>
            <a:lvl5pPr>
              <a:defRPr sz="1157"/>
            </a:lvl5pPr>
            <a:lvl6pPr>
              <a:defRPr sz="1157"/>
            </a:lvl6pPr>
            <a:lvl7pPr>
              <a:defRPr sz="1157"/>
            </a:lvl7pPr>
            <a:lvl8pPr>
              <a:defRPr sz="1157"/>
            </a:lvl8pPr>
            <a:lvl9pPr>
              <a:defRPr sz="115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671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GB"/>
              <a:t>www.sps.nhs.uk</a:t>
            </a: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B0CAE-7102-49FE-B496-095636B4D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931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671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GB"/>
              <a:t>www.sps.nhs.uk</a:t>
            </a: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48B4F-E140-4223-9DCD-972ED27CC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777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671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GB"/>
              <a:t>www.sps.nhs.uk</a:t>
            </a: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5ACFF-70DD-455E-9C64-4CC76FB2E3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475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  <a:prstGeom prst="rect">
            <a:avLst/>
          </a:prstGeom>
        </p:spPr>
        <p:txBody>
          <a:bodyPr lIns="98699" tIns="49349" rIns="98699" bIns="49349" anchor="b"/>
          <a:lstStyle>
            <a:lvl1pPr algn="l">
              <a:defRPr sz="1497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04792"/>
            <a:ext cx="5111749" cy="4389835"/>
          </a:xfrm>
          <a:prstGeom prst="rect">
            <a:avLst/>
          </a:prstGeom>
        </p:spPr>
        <p:txBody>
          <a:bodyPr lIns="98699" tIns="49349" rIns="98699" bIns="49349"/>
          <a:lstStyle>
            <a:lvl1pPr>
              <a:defRPr sz="2381"/>
            </a:lvl1pPr>
            <a:lvl2pPr>
              <a:defRPr sz="2041"/>
            </a:lvl2pPr>
            <a:lvl3pPr>
              <a:defRPr sz="1769"/>
            </a:lvl3pPr>
            <a:lvl4pPr>
              <a:defRPr sz="1497"/>
            </a:lvl4pPr>
            <a:lvl5pPr>
              <a:defRPr sz="1497"/>
            </a:lvl5pPr>
            <a:lvl6pPr>
              <a:defRPr sz="1497"/>
            </a:lvl6pPr>
            <a:lvl7pPr>
              <a:defRPr sz="1497"/>
            </a:lvl7pPr>
            <a:lvl8pPr>
              <a:defRPr sz="1497"/>
            </a:lvl8pPr>
            <a:lvl9pPr>
              <a:defRPr sz="149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30"/>
            <a:ext cx="3008313" cy="3518297"/>
          </a:xfrm>
          <a:prstGeom prst="rect">
            <a:avLst/>
          </a:prstGeom>
        </p:spPr>
        <p:txBody>
          <a:bodyPr lIns="98699" tIns="49349" rIns="98699" bIns="49349"/>
          <a:lstStyle>
            <a:lvl1pPr marL="0" indent="0">
              <a:buNone/>
              <a:defRPr sz="1020"/>
            </a:lvl1pPr>
            <a:lvl2pPr marL="335723" indent="0">
              <a:buNone/>
              <a:defRPr sz="884"/>
            </a:lvl2pPr>
            <a:lvl3pPr marL="671446" indent="0">
              <a:buNone/>
              <a:defRPr sz="748"/>
            </a:lvl3pPr>
            <a:lvl4pPr marL="1007168" indent="0">
              <a:buNone/>
              <a:defRPr sz="680"/>
            </a:lvl4pPr>
            <a:lvl5pPr marL="1342890" indent="0">
              <a:buNone/>
              <a:defRPr sz="680"/>
            </a:lvl5pPr>
            <a:lvl6pPr marL="1678612" indent="0">
              <a:buNone/>
              <a:defRPr sz="680"/>
            </a:lvl6pPr>
            <a:lvl7pPr marL="2014336" indent="0">
              <a:buNone/>
              <a:defRPr sz="680"/>
            </a:lvl7pPr>
            <a:lvl8pPr marL="2350059" indent="0">
              <a:buNone/>
              <a:defRPr sz="680"/>
            </a:lvl8pPr>
            <a:lvl9pPr marL="2685782" indent="0">
              <a:buNone/>
              <a:defRPr sz="68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671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GB"/>
              <a:t>www.sps.nhs.uk</a:t>
            </a: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0EE29-5B00-4AEC-98F7-66D5B1FEB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361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13588"/>
            <a:ext cx="3528392" cy="594066"/>
          </a:xfrm>
          <a:prstGeom prst="rect">
            <a:avLst/>
          </a:prstGeom>
        </p:spPr>
        <p:txBody>
          <a:bodyPr lIns="98699" tIns="49349" rIns="98699" bIns="49349" anchor="b"/>
          <a:lstStyle>
            <a:lvl1pPr algn="l">
              <a:defRPr sz="1497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39952" y="1113591"/>
            <a:ext cx="4680520" cy="3294366"/>
          </a:xfrm>
          <a:prstGeom prst="rect">
            <a:avLst/>
          </a:prstGeom>
        </p:spPr>
        <p:txBody>
          <a:bodyPr lIns="98699" tIns="49349" rIns="98699" bIns="49349"/>
          <a:lstStyle>
            <a:lvl1pPr marL="0" indent="0">
              <a:buNone/>
              <a:defRPr sz="2381"/>
            </a:lvl1pPr>
            <a:lvl2pPr marL="335723" indent="0">
              <a:buNone/>
              <a:defRPr sz="2041"/>
            </a:lvl2pPr>
            <a:lvl3pPr marL="671446" indent="0">
              <a:buNone/>
              <a:defRPr sz="1769"/>
            </a:lvl3pPr>
            <a:lvl4pPr marL="1007168" indent="0">
              <a:buNone/>
              <a:defRPr sz="1497"/>
            </a:lvl4pPr>
            <a:lvl5pPr marL="1342890" indent="0">
              <a:buNone/>
              <a:defRPr sz="1497"/>
            </a:lvl5pPr>
            <a:lvl6pPr marL="1678612" indent="0">
              <a:buNone/>
              <a:defRPr sz="1497"/>
            </a:lvl6pPr>
            <a:lvl7pPr marL="2014336" indent="0">
              <a:buNone/>
              <a:defRPr sz="1497"/>
            </a:lvl7pPr>
            <a:lvl8pPr marL="2350059" indent="0">
              <a:buNone/>
              <a:defRPr sz="1497"/>
            </a:lvl8pPr>
            <a:lvl9pPr marL="2685782" indent="0">
              <a:buNone/>
              <a:defRPr sz="1497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1869675"/>
            <a:ext cx="3528392" cy="2538282"/>
          </a:xfrm>
          <a:prstGeom prst="rect">
            <a:avLst/>
          </a:prstGeom>
        </p:spPr>
        <p:txBody>
          <a:bodyPr lIns="98699" tIns="49349" rIns="98699" bIns="49349"/>
          <a:lstStyle>
            <a:lvl1pPr marL="0" indent="0">
              <a:buNone/>
              <a:defRPr sz="1020"/>
            </a:lvl1pPr>
            <a:lvl2pPr marL="335723" indent="0">
              <a:buNone/>
              <a:defRPr sz="884"/>
            </a:lvl2pPr>
            <a:lvl3pPr marL="671446" indent="0">
              <a:buNone/>
              <a:defRPr sz="748"/>
            </a:lvl3pPr>
            <a:lvl4pPr marL="1007168" indent="0">
              <a:buNone/>
              <a:defRPr sz="680"/>
            </a:lvl4pPr>
            <a:lvl5pPr marL="1342890" indent="0">
              <a:buNone/>
              <a:defRPr sz="680"/>
            </a:lvl5pPr>
            <a:lvl6pPr marL="1678612" indent="0">
              <a:buNone/>
              <a:defRPr sz="680"/>
            </a:lvl6pPr>
            <a:lvl7pPr marL="2014336" indent="0">
              <a:buNone/>
              <a:defRPr sz="680"/>
            </a:lvl7pPr>
            <a:lvl8pPr marL="2350059" indent="0">
              <a:buNone/>
              <a:defRPr sz="680"/>
            </a:lvl8pPr>
            <a:lvl9pPr marL="2685782" indent="0">
              <a:buNone/>
              <a:defRPr sz="68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671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GB"/>
              <a:t>www.sps.nhs.uk</a:t>
            </a: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C14A4-5F55-4E51-9BD4-4FB82AA774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759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13588"/>
            <a:ext cx="8208912" cy="457200"/>
          </a:xfrm>
          <a:prstGeom prst="rect">
            <a:avLst/>
          </a:prstGeom>
        </p:spPr>
        <p:txBody>
          <a:bodyPr lIns="98699" tIns="49349" rIns="98699" bIns="49349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20449" y="-969986"/>
            <a:ext cx="3092388" cy="8219628"/>
          </a:xfrm>
          <a:prstGeom prst="rect">
            <a:avLst/>
          </a:prstGeom>
        </p:spPr>
        <p:txBody>
          <a:bodyPr vert="eaVert" lIns="98699" tIns="49349" rIns="98699" bIns="49349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671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GB"/>
              <a:t>www.sps.nhs.uk</a:t>
            </a: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1CED1-8DA6-4981-B18D-FAF0B75267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91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5E8CC-CBA3-476E-A737-F2451AD7FD0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26300" y="1981200"/>
            <a:ext cx="8551000" cy="946992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334000" y="4038600"/>
            <a:ext cx="37084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51700" y="3005815"/>
            <a:ext cx="6620600" cy="1241822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8" name="Picture 7" descr="PP+3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4320970"/>
            <a:ext cx="2286000" cy="66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951820" y="-1100655"/>
            <a:ext cx="3240360" cy="8208912"/>
          </a:xfrm>
          <a:prstGeom prst="rect">
            <a:avLst/>
          </a:prstGeom>
        </p:spPr>
        <p:txBody>
          <a:bodyPr vert="eaVert" lIns="98699" tIns="49349" rIns="98699" bIns="49349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671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GB"/>
              <a:t>www.sps.nhs.uk</a:t>
            </a: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A7819-DDCF-4188-95BF-1E9C3468DD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185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4" y="285750"/>
            <a:ext cx="6096000" cy="457200"/>
          </a:xfrm>
          <a:prstGeom prst="rect">
            <a:avLst/>
          </a:prstGeom>
        </p:spPr>
        <p:txBody>
          <a:bodyPr lIns="98699" tIns="49349" rIns="98699" bIns="49349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3" y="1428750"/>
            <a:ext cx="8382000" cy="3143250"/>
          </a:xfrm>
          <a:prstGeom prst="rect">
            <a:avLst/>
          </a:prstGeom>
        </p:spPr>
        <p:txBody>
          <a:bodyPr lIns="98699" tIns="49349" rIns="98699" bIns="49349"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671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GB"/>
              <a:t>www.sps.nhs.uk</a:t>
            </a: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7D6C7-9950-42A6-B8A6-1952DFBD4C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282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3" y="1428750"/>
            <a:ext cx="8382000" cy="3143250"/>
          </a:xfrm>
          <a:prstGeom prst="rect">
            <a:avLst/>
          </a:prstGeom>
        </p:spPr>
        <p:txBody>
          <a:bodyPr lIns="98699" tIns="49349" rIns="98699" bIns="49349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842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9E49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60BCD-2AB3-4B21-97AF-5BAB4DDC92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728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3" y="1428750"/>
            <a:ext cx="8382000" cy="3143250"/>
          </a:xfrm>
          <a:prstGeom prst="rect">
            <a:avLst/>
          </a:prstGeom>
        </p:spPr>
        <p:txBody>
          <a:bodyPr lIns="98699" tIns="49349" rIns="98699" bIns="49349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842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9E49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60BCD-2AB3-4B21-97AF-5BAB4DDC92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641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88A043-83C2-4E67-A52B-C25E174304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156849-5DEF-4FC5-A4B8-A8A0A77D28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6E35E3-3A12-40E8-95A7-33C5A334F1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469F-8432-4BEE-8700-30D9259FF5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7745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A590B8-DB5F-4886-9D1A-DB4EDA5D8E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B19848-89C2-4D2E-822E-C16F8DFC68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1C6E63-4610-4FC9-9AA2-947809A924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0E7B8-C99F-4E3D-93A8-B451849F0D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9000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20758B-B843-4273-B6C8-DE9BD0FB18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57B04B-72C7-4C75-8DEE-18FD3CFD30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01B75C-7281-4E4B-8A63-C691E01CE1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3B5D0-BCD2-4653-A095-638946C176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3731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FF88C4-BA34-4D7B-BD1F-0A4DFD8489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BA358B-110C-449B-8952-2E1E65ECAA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FC5710-BB48-4142-9E16-EEA996F697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886B7-E420-4DBA-B689-24131DAC5D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7125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F36CFD1-D863-43E3-89E8-388DF59325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14AF2BD-D695-4569-936A-DCF6D8D7B0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9E8AD8A-A67E-4B74-8BA2-AFC67E6886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145E5-8283-4670-9B18-1B32076C27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3705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A47AC28-DE99-44D0-B0D2-37675EE9BC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C05A434-4A84-4DC7-A48D-32C25813A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3E5ECD5-FE3D-418C-8EEF-8B15738D03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A84EE-32F8-4881-A8D7-70E5F8D43F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206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" y="1200153"/>
            <a:ext cx="4752975" cy="209311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chemeClr val="tx2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4" y="1791377"/>
            <a:ext cx="3766275" cy="773298"/>
          </a:xfrm>
        </p:spPr>
        <p:txBody>
          <a:bodyPr anchor="ctr" anchorCtr="0">
            <a:normAutofit/>
          </a:bodyPr>
          <a:lstStyle>
            <a:lvl1pPr algn="l">
              <a:defRPr sz="21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4" y="2618886"/>
            <a:ext cx="3766275" cy="52273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4" y="1381827"/>
            <a:ext cx="3133725" cy="189798"/>
          </a:xfrm>
        </p:spPr>
        <p:txBody>
          <a:bodyPr>
            <a:normAutofit/>
          </a:bodyPr>
          <a:lstStyle>
            <a:lvl1pPr marL="0" indent="0">
              <a:buNone/>
              <a:defRPr sz="1050" b="1" cap="all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Section 1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09625" y="1643062"/>
            <a:ext cx="367665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5334000" y="4038600"/>
            <a:ext cx="37084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 descr="PP+3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4320970"/>
            <a:ext cx="2286000" cy="66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83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3225D11-E927-4671-9791-77AD5593CF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0AB0533-AF57-441A-97EB-82590127A9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B19EEFC-3BA5-453B-B2F9-46E352A024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215CF-C2F4-4329-963B-2768DD4C2C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1564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519EBE-5617-45CD-A9FB-13760CFED8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464D60-BB13-4579-AE9C-EB3257E91A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304556-3FC6-4C27-A3E6-7407558508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E4108-3611-440F-B5BB-54305F9671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4841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FCA46D-C3AA-4D81-B3A5-F36DF64CF3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A6884E-72EE-4498-8AC1-9D2EAF0F8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23E239-88B3-44FA-A515-254EB130BF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BDF2C-1D5F-4588-AB4F-85F7FDF7A9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6592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455AB3-41F7-4820-932F-629E1F2FB5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441C71-FF50-4F2C-8C96-342B271FF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0DB926-3791-48AA-A95C-3F57FF4A14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66C1F-AD56-4B5B-85CC-5C3AB36F38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34481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C5EA2C-52F6-473B-AB1B-6D754A57F8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171D23-F631-4F43-9B28-718D5F901B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891393-F93B-48DF-A6EF-4E093FB50E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4AB59-F0E3-45E7-AECC-54BFCDDBBA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6201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ower-point-bgnd-Title-slide.png">
            <a:extLst>
              <a:ext uri="{FF2B5EF4-FFF2-40B4-BE49-F238E27FC236}">
                <a16:creationId xmlns:a16="http://schemas.microsoft.com/office/drawing/2014/main" id="{84ADBA8B-9EBC-4A97-B984-DF6FD5068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5763" y="1275606"/>
            <a:ext cx="8229600" cy="16741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0807CA9-D504-4165-B224-8BB427007F2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92B000-50CB-4116-AD91-C8F5E4C762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513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334000" y="4038600"/>
            <a:ext cx="37084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64381"/>
            <a:ext cx="7689600" cy="707232"/>
          </a:xfrm>
        </p:spPr>
        <p:txBody>
          <a:bodyPr anchor="b" anchorCtr="0">
            <a:normAutofit/>
          </a:bodyPr>
          <a:lstStyle>
            <a:lvl1pPr>
              <a:defRPr sz="21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657351"/>
            <a:ext cx="7689600" cy="2743200"/>
          </a:xfrm>
        </p:spPr>
        <p:txBody>
          <a:bodyPr/>
          <a:lstStyle>
            <a:lvl1pPr marL="171450" indent="-171450">
              <a:lnSpc>
                <a:spcPct val="100000"/>
              </a:lnSpc>
              <a:spcAft>
                <a:spcPts val="450"/>
              </a:spcAft>
              <a:buFont typeface="Verdana" panose="020B0604030504040204" pitchFamily="34" charset="0"/>
              <a:buChar char="–"/>
              <a:defRPr sz="1950">
                <a:solidFill>
                  <a:schemeClr val="tx2"/>
                </a:solidFill>
              </a:defRPr>
            </a:lvl1pPr>
            <a:lvl2pPr marL="351000">
              <a:defRPr sz="1650">
                <a:solidFill>
                  <a:schemeClr val="tx2"/>
                </a:solidFill>
              </a:defRPr>
            </a:lvl2pPr>
            <a:lvl3pPr marL="729000">
              <a:defRPr sz="1200">
                <a:solidFill>
                  <a:schemeClr val="tx2"/>
                </a:solidFill>
              </a:defRPr>
            </a:lvl3pPr>
            <a:lvl4pPr marL="1053000">
              <a:defRPr sz="1200" i="1">
                <a:solidFill>
                  <a:schemeClr val="tx2"/>
                </a:solidFill>
              </a:defRPr>
            </a:lvl4pPr>
            <a:lvl5pPr marL="1296000"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8" name="Picture 7" descr="PP+3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1" y="4503320"/>
            <a:ext cx="1663700" cy="48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9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ullete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334000" y="4038600"/>
            <a:ext cx="37084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98" y="664370"/>
            <a:ext cx="7823927" cy="635794"/>
          </a:xfrm>
        </p:spPr>
        <p:txBody>
          <a:bodyPr anchor="b" anchorCtr="0">
            <a:normAutofit/>
          </a:bodyPr>
          <a:lstStyle>
            <a:lvl1pPr>
              <a:defRPr sz="21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999" y="1414464"/>
            <a:ext cx="7823927" cy="301466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900"/>
              </a:spcAft>
              <a:buFont typeface="Verdana" panose="020B0604030504040204" pitchFamily="34" charset="0"/>
              <a:buNone/>
              <a:defRPr sz="1050">
                <a:solidFill>
                  <a:schemeClr val="tx2"/>
                </a:solidFill>
              </a:defRPr>
            </a:lvl1pPr>
            <a:lvl2pPr marL="270000" indent="0">
              <a:buNone/>
              <a:defRPr sz="1500" b="0" i="1">
                <a:solidFill>
                  <a:schemeClr val="tx1"/>
                </a:solidFill>
              </a:defRPr>
            </a:lvl2pPr>
            <a:lvl3pPr marL="557550" indent="0">
              <a:buNone/>
              <a:defRPr sz="1200">
                <a:solidFill>
                  <a:schemeClr val="tx2"/>
                </a:solidFill>
              </a:defRPr>
            </a:lvl3pPr>
            <a:lvl4pPr marL="881550" indent="0">
              <a:buNone/>
              <a:defRPr sz="1200" i="1">
                <a:solidFill>
                  <a:schemeClr val="tx2"/>
                </a:solidFill>
              </a:defRPr>
            </a:lvl4pPr>
            <a:lvl5pPr marL="1124550" indent="0"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7" name="Picture 6" descr="PP+3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1" y="4503320"/>
            <a:ext cx="1663700" cy="48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0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ullete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334000" y="4038600"/>
            <a:ext cx="37084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4" y="764382"/>
            <a:ext cx="2832825" cy="892970"/>
          </a:xfrm>
        </p:spPr>
        <p:txBody>
          <a:bodyPr anchor="b" anchorCtr="0">
            <a:noAutofit/>
          </a:bodyPr>
          <a:lstStyle>
            <a:lvl1pPr>
              <a:defRPr sz="21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4" y="1807371"/>
            <a:ext cx="2832825" cy="262175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900"/>
              </a:spcAft>
              <a:buFont typeface="Verdana" panose="020B060403050404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324000" indent="0">
              <a:buNone/>
              <a:defRPr sz="1800" b="0" i="1">
                <a:solidFill>
                  <a:schemeClr val="tx1"/>
                </a:solidFill>
              </a:defRPr>
            </a:lvl2pPr>
            <a:lvl3pPr marL="557550" indent="0">
              <a:buNone/>
              <a:defRPr sz="1200">
                <a:solidFill>
                  <a:schemeClr val="tx2"/>
                </a:solidFill>
              </a:defRPr>
            </a:lvl3pPr>
            <a:lvl4pPr marL="881550" indent="0">
              <a:buNone/>
              <a:defRPr sz="1200" i="1">
                <a:solidFill>
                  <a:schemeClr val="tx2"/>
                </a:solidFill>
              </a:defRPr>
            </a:lvl4pPr>
            <a:lvl5pPr marL="1124550" indent="0"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806101" y="764385"/>
            <a:ext cx="5337900" cy="3221831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06101" y="4057651"/>
            <a:ext cx="2899500" cy="35718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675" cap="all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 descr="PP+3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1" y="4503320"/>
            <a:ext cx="1663700" cy="48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0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e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334000" y="4038600"/>
            <a:ext cx="37084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767957"/>
            <a:ext cx="5337900" cy="3221831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558704" y="767953"/>
            <a:ext cx="2832825" cy="892970"/>
          </a:xfrm>
        </p:spPr>
        <p:txBody>
          <a:bodyPr anchor="b" anchorCtr="0">
            <a:normAutofit/>
          </a:bodyPr>
          <a:lstStyle>
            <a:lvl1pPr>
              <a:defRPr sz="195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558704" y="1810941"/>
            <a:ext cx="2832825" cy="217884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900"/>
              </a:spcAft>
              <a:buFont typeface="Verdana" panose="020B060403050404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324000" indent="0">
              <a:buNone/>
              <a:defRPr sz="1800" b="0" i="1">
                <a:solidFill>
                  <a:schemeClr val="tx1"/>
                </a:solidFill>
              </a:defRPr>
            </a:lvl2pPr>
            <a:lvl3pPr marL="557550" indent="0">
              <a:buNone/>
              <a:defRPr sz="1200">
                <a:solidFill>
                  <a:schemeClr val="tx2"/>
                </a:solidFill>
              </a:defRPr>
            </a:lvl3pPr>
            <a:lvl4pPr marL="881550" indent="0">
              <a:buNone/>
              <a:defRPr sz="1200" i="1">
                <a:solidFill>
                  <a:schemeClr val="tx2"/>
                </a:solidFill>
              </a:defRPr>
            </a:lvl4pPr>
            <a:lvl5pPr marL="1124550" indent="0"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0" y="123827"/>
            <a:ext cx="3600000" cy="273844"/>
          </a:xfrm>
          <a:prstGeom prst="rect">
            <a:avLst/>
          </a:prstGeom>
        </p:spPr>
        <p:txBody>
          <a:bodyPr/>
          <a:lstStyle>
            <a:lvl1pPr>
              <a:defRPr sz="675"/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1" y="4624389"/>
            <a:ext cx="2057400" cy="273844"/>
          </a:xfrm>
        </p:spPr>
        <p:txBody>
          <a:bodyPr/>
          <a:lstStyle/>
          <a:p>
            <a:fld id="{3C15E8CC-CBA3-476E-A737-F2451AD7FD0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8651" y="4057651"/>
            <a:ext cx="2899500" cy="357188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sz="675" cap="all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 descr="PP+3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1" y="4503320"/>
            <a:ext cx="1663700" cy="48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0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e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334000" y="4038600"/>
            <a:ext cx="37084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3571"/>
            <a:ext cx="9144000" cy="2861071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650" y="3128964"/>
            <a:ext cx="7448551" cy="421483"/>
          </a:xfrm>
        </p:spPr>
        <p:txBody>
          <a:bodyPr anchor="b" anchorCtr="0">
            <a:normAutofit/>
          </a:bodyPr>
          <a:lstStyle>
            <a:lvl1pPr>
              <a:defRPr sz="21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3673079"/>
            <a:ext cx="7448551" cy="71318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900"/>
              </a:spcAft>
              <a:buFont typeface="Verdana" panose="020B060403050404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324000" indent="0">
              <a:buNone/>
              <a:defRPr sz="1800" b="0" i="1">
                <a:solidFill>
                  <a:schemeClr val="tx1"/>
                </a:solidFill>
              </a:defRPr>
            </a:lvl2pPr>
            <a:lvl3pPr marL="557550" indent="0">
              <a:buNone/>
              <a:defRPr sz="1200">
                <a:solidFill>
                  <a:schemeClr val="tx2"/>
                </a:solidFill>
              </a:defRPr>
            </a:lvl3pPr>
            <a:lvl4pPr marL="881550" indent="0">
              <a:buNone/>
              <a:defRPr sz="1200" i="1">
                <a:solidFill>
                  <a:schemeClr val="tx2"/>
                </a:solidFill>
              </a:defRPr>
            </a:lvl4pPr>
            <a:lvl5pPr marL="1124550" indent="0"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1" y="4624389"/>
            <a:ext cx="2057400" cy="273844"/>
          </a:xfrm>
        </p:spPr>
        <p:txBody>
          <a:bodyPr/>
          <a:lstStyle/>
          <a:p>
            <a:fld id="{3C15E8CC-CBA3-476E-A737-F2451AD7FD0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PP+3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1" y="4503320"/>
            <a:ext cx="1663700" cy="48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0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E9B3-3682-457C-B92E-2B14267B2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02E05-5BFA-49BC-8AB3-18C44EE051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911E6-752F-4E5F-82D1-CD5BE25DF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605EC-FA79-4E7A-8CDF-7E9D5F87D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E11A-74D3-487A-B747-38F1ECD77FC0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59B79-8F71-4512-8757-58DFF1BC8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9C916-1069-4160-977A-E4A378649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3112-A3B1-42EE-BFCB-9B2673F8D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64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97869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2107406"/>
            <a:ext cx="7886700" cy="252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1" y="4624389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5E8CC-CBA3-476E-A737-F2451AD7FD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82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72" r:id="rId3"/>
    <p:sldLayoutId id="2147483662" r:id="rId4"/>
    <p:sldLayoutId id="2147483688" r:id="rId5"/>
    <p:sldLayoutId id="2147483687" r:id="rId6"/>
    <p:sldLayoutId id="2147483686" r:id="rId7"/>
    <p:sldLayoutId id="2147483685" r:id="rId8"/>
    <p:sldLayoutId id="2147483721" r:id="rId9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4786312"/>
            <a:ext cx="22860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8699" tIns="49349" rIns="98699" bIns="49349" numCol="1" anchor="t" anchorCtr="0" compatLnSpc="1">
            <a:prstTxWarp prst="textNoShape">
              <a:avLst/>
            </a:prstTxWarp>
          </a:bodyPr>
          <a:lstStyle>
            <a:lvl1pPr>
              <a:defRPr sz="884" b="1">
                <a:solidFill>
                  <a:srgbClr val="009E49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0" hangingPunct="0">
              <a:defRPr/>
            </a:pPr>
            <a:r>
              <a:rPr lang="en-GB"/>
              <a:t>www.sps.nhs.uk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86312"/>
            <a:ext cx="21336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8699" tIns="49349" rIns="98699" bIns="49349" numCol="1" anchor="t" anchorCtr="0" compatLnSpc="1">
            <a:prstTxWarp prst="textNoShape">
              <a:avLst/>
            </a:prstTxWarp>
          </a:bodyPr>
          <a:lstStyle>
            <a:lvl1pPr algn="r">
              <a:defRPr sz="884" b="1">
                <a:solidFill>
                  <a:srgbClr val="009E49"/>
                </a:solidFill>
                <a:latin typeface="Arial" pitchFamily="34" charset="0"/>
              </a:defRPr>
            </a:lvl1pPr>
          </a:lstStyle>
          <a:p>
            <a:pPr eaLnBrk="0" hangingPunct="0">
              <a:defRPr/>
            </a:pPr>
            <a:fld id="{1A3448E3-CC15-45FF-BE63-9040A4AB84A7}" type="slidenum">
              <a:rPr lang="en-US" altLang="en-US"/>
              <a:pPr eaLnBrk="0" hangingPunct="0"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325042"/>
            <a:ext cx="2147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1" y="357189"/>
            <a:ext cx="1068388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7097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81" b="1">
          <a:solidFill>
            <a:schemeClr val="accent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81" b="1">
          <a:solidFill>
            <a:schemeClr val="accent1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81" b="1">
          <a:solidFill>
            <a:schemeClr val="accent1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81" b="1">
          <a:solidFill>
            <a:schemeClr val="accent1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81" b="1">
          <a:solidFill>
            <a:schemeClr val="accent1"/>
          </a:solidFill>
          <a:latin typeface="Arial" charset="0"/>
          <a:ea typeface="MS PGothic" pitchFamily="34" charset="-128"/>
          <a:cs typeface="MS PGothic" charset="0"/>
        </a:defRPr>
      </a:lvl5pPr>
      <a:lvl6pPr marL="335723" algn="l" rtl="0" fontAlgn="base">
        <a:spcBef>
          <a:spcPct val="0"/>
        </a:spcBef>
        <a:spcAft>
          <a:spcPct val="0"/>
        </a:spcAft>
        <a:defRPr sz="2381" b="1">
          <a:solidFill>
            <a:schemeClr val="tx2"/>
          </a:solidFill>
          <a:latin typeface="Arial" charset="0"/>
          <a:ea typeface="ＭＳ Ｐゴシック" charset="0"/>
        </a:defRPr>
      </a:lvl6pPr>
      <a:lvl7pPr marL="671446" algn="l" rtl="0" fontAlgn="base">
        <a:spcBef>
          <a:spcPct val="0"/>
        </a:spcBef>
        <a:spcAft>
          <a:spcPct val="0"/>
        </a:spcAft>
        <a:defRPr sz="2381" b="1">
          <a:solidFill>
            <a:schemeClr val="tx2"/>
          </a:solidFill>
          <a:latin typeface="Arial" charset="0"/>
          <a:ea typeface="ＭＳ Ｐゴシック" charset="0"/>
        </a:defRPr>
      </a:lvl7pPr>
      <a:lvl8pPr marL="1007168" algn="l" rtl="0" fontAlgn="base">
        <a:spcBef>
          <a:spcPct val="0"/>
        </a:spcBef>
        <a:spcAft>
          <a:spcPct val="0"/>
        </a:spcAft>
        <a:defRPr sz="2381" b="1">
          <a:solidFill>
            <a:schemeClr val="tx2"/>
          </a:solidFill>
          <a:latin typeface="Arial" charset="0"/>
          <a:ea typeface="ＭＳ Ｐゴシック" charset="0"/>
        </a:defRPr>
      </a:lvl8pPr>
      <a:lvl9pPr marL="1342890" algn="l" rtl="0" fontAlgn="base">
        <a:spcBef>
          <a:spcPct val="0"/>
        </a:spcBef>
        <a:spcAft>
          <a:spcPct val="0"/>
        </a:spcAft>
        <a:defRPr sz="2381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51793" indent="-251793" algn="l" rtl="0" eaLnBrk="0" fontAlgn="base" hangingPunct="0">
        <a:spcBef>
          <a:spcPct val="20000"/>
        </a:spcBef>
        <a:spcAft>
          <a:spcPct val="0"/>
        </a:spcAft>
        <a:defRPr sz="1769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45550" indent="-209826" algn="l" rtl="0" eaLnBrk="0" fontAlgn="base" hangingPunct="0">
        <a:spcBef>
          <a:spcPct val="20000"/>
        </a:spcBef>
        <a:spcAft>
          <a:spcPct val="0"/>
        </a:spcAft>
        <a:buFont typeface="Times" pitchFamily="2" charset="0"/>
        <a:buChar char="•"/>
        <a:defRPr sz="1769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839307" indent="-167862" algn="l" rtl="0" eaLnBrk="0" fontAlgn="base" hangingPunct="0">
        <a:spcBef>
          <a:spcPct val="20000"/>
        </a:spcBef>
        <a:spcAft>
          <a:spcPct val="0"/>
        </a:spcAft>
        <a:buChar char="–"/>
        <a:defRPr sz="1769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175029" indent="-167862" algn="l" rtl="0" eaLnBrk="0" fontAlgn="base" hangingPunct="0">
        <a:spcBef>
          <a:spcPct val="20000"/>
        </a:spcBef>
        <a:spcAft>
          <a:spcPct val="0"/>
        </a:spcAft>
        <a:buFont typeface="Times" pitchFamily="2" charset="0"/>
        <a:buChar char="•"/>
        <a:defRPr sz="1497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510752" indent="-167862" algn="l" rtl="0" eaLnBrk="0" fontAlgn="base" hangingPunct="0">
        <a:spcBef>
          <a:spcPct val="20000"/>
        </a:spcBef>
        <a:spcAft>
          <a:spcPct val="0"/>
        </a:spcAft>
        <a:defRPr sz="1497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846475" indent="-167862" algn="l" rtl="0" fontAlgn="base">
        <a:spcBef>
          <a:spcPct val="20000"/>
        </a:spcBef>
        <a:spcAft>
          <a:spcPct val="0"/>
        </a:spcAft>
        <a:defRPr sz="1497">
          <a:solidFill>
            <a:schemeClr val="tx1"/>
          </a:solidFill>
          <a:latin typeface="+mn-lt"/>
          <a:ea typeface="+mn-ea"/>
        </a:defRPr>
      </a:lvl6pPr>
      <a:lvl7pPr marL="2182198" indent="-167862" algn="l" rtl="0" fontAlgn="base">
        <a:spcBef>
          <a:spcPct val="20000"/>
        </a:spcBef>
        <a:spcAft>
          <a:spcPct val="0"/>
        </a:spcAft>
        <a:defRPr sz="1497">
          <a:solidFill>
            <a:schemeClr val="tx1"/>
          </a:solidFill>
          <a:latin typeface="+mn-lt"/>
          <a:ea typeface="+mn-ea"/>
        </a:defRPr>
      </a:lvl7pPr>
      <a:lvl8pPr marL="2517921" indent="-167862" algn="l" rtl="0" fontAlgn="base">
        <a:spcBef>
          <a:spcPct val="20000"/>
        </a:spcBef>
        <a:spcAft>
          <a:spcPct val="0"/>
        </a:spcAft>
        <a:defRPr sz="1497">
          <a:solidFill>
            <a:schemeClr val="tx1"/>
          </a:solidFill>
          <a:latin typeface="+mn-lt"/>
          <a:ea typeface="+mn-ea"/>
        </a:defRPr>
      </a:lvl8pPr>
      <a:lvl9pPr marL="2853644" indent="-167862" algn="l" rtl="0" fontAlgn="base">
        <a:spcBef>
          <a:spcPct val="20000"/>
        </a:spcBef>
        <a:spcAft>
          <a:spcPct val="0"/>
        </a:spcAft>
        <a:defRPr sz="149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35723" rtl="0" eaLnBrk="1" latinLnBrk="0" hangingPunct="1">
        <a:defRPr sz="1293" kern="1200">
          <a:solidFill>
            <a:schemeClr val="tx1"/>
          </a:solidFill>
          <a:latin typeface="+mn-lt"/>
          <a:ea typeface="+mn-ea"/>
          <a:cs typeface="+mn-cs"/>
        </a:defRPr>
      </a:lvl1pPr>
      <a:lvl2pPr marL="335723" algn="l" defTabSz="335723" rtl="0" eaLnBrk="1" latinLnBrk="0" hangingPunct="1">
        <a:defRPr sz="1293" kern="1200">
          <a:solidFill>
            <a:schemeClr val="tx1"/>
          </a:solidFill>
          <a:latin typeface="+mn-lt"/>
          <a:ea typeface="+mn-ea"/>
          <a:cs typeface="+mn-cs"/>
        </a:defRPr>
      </a:lvl2pPr>
      <a:lvl3pPr marL="671446" algn="l" defTabSz="335723" rtl="0" eaLnBrk="1" latinLnBrk="0" hangingPunct="1">
        <a:defRPr sz="1293" kern="1200">
          <a:solidFill>
            <a:schemeClr val="tx1"/>
          </a:solidFill>
          <a:latin typeface="+mn-lt"/>
          <a:ea typeface="+mn-ea"/>
          <a:cs typeface="+mn-cs"/>
        </a:defRPr>
      </a:lvl3pPr>
      <a:lvl4pPr marL="1007168" algn="l" defTabSz="335723" rtl="0" eaLnBrk="1" latinLnBrk="0" hangingPunct="1">
        <a:defRPr sz="1293" kern="1200">
          <a:solidFill>
            <a:schemeClr val="tx1"/>
          </a:solidFill>
          <a:latin typeface="+mn-lt"/>
          <a:ea typeface="+mn-ea"/>
          <a:cs typeface="+mn-cs"/>
        </a:defRPr>
      </a:lvl4pPr>
      <a:lvl5pPr marL="1342890" algn="l" defTabSz="335723" rtl="0" eaLnBrk="1" latinLnBrk="0" hangingPunct="1">
        <a:defRPr sz="1293" kern="1200">
          <a:solidFill>
            <a:schemeClr val="tx1"/>
          </a:solidFill>
          <a:latin typeface="+mn-lt"/>
          <a:ea typeface="+mn-ea"/>
          <a:cs typeface="+mn-cs"/>
        </a:defRPr>
      </a:lvl5pPr>
      <a:lvl6pPr marL="1678612" algn="l" defTabSz="335723" rtl="0" eaLnBrk="1" latinLnBrk="0" hangingPunct="1">
        <a:defRPr sz="1293" kern="1200">
          <a:solidFill>
            <a:schemeClr val="tx1"/>
          </a:solidFill>
          <a:latin typeface="+mn-lt"/>
          <a:ea typeface="+mn-ea"/>
          <a:cs typeface="+mn-cs"/>
        </a:defRPr>
      </a:lvl6pPr>
      <a:lvl7pPr marL="2014336" algn="l" defTabSz="335723" rtl="0" eaLnBrk="1" latinLnBrk="0" hangingPunct="1">
        <a:defRPr sz="1293" kern="1200">
          <a:solidFill>
            <a:schemeClr val="tx1"/>
          </a:solidFill>
          <a:latin typeface="+mn-lt"/>
          <a:ea typeface="+mn-ea"/>
          <a:cs typeface="+mn-cs"/>
        </a:defRPr>
      </a:lvl7pPr>
      <a:lvl8pPr marL="2350059" algn="l" defTabSz="335723" rtl="0" eaLnBrk="1" latinLnBrk="0" hangingPunct="1">
        <a:defRPr sz="1293" kern="1200">
          <a:solidFill>
            <a:schemeClr val="tx1"/>
          </a:solidFill>
          <a:latin typeface="+mn-lt"/>
          <a:ea typeface="+mn-ea"/>
          <a:cs typeface="+mn-cs"/>
        </a:defRPr>
      </a:lvl8pPr>
      <a:lvl9pPr marL="2685782" algn="l" defTabSz="335723" rtl="0" eaLnBrk="1" latinLnBrk="0" hangingPunct="1">
        <a:defRPr sz="12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0E7133C-4FC8-48E0-94C7-27E987878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41B33F8-F7BC-4B4A-90B4-ABA1535493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DE9BFF0-4C37-4ACD-B945-4E4961AE08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D6C0A7-1791-43E5-98EB-071CF3ABDE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BD636C-8110-4639-A8B7-11D15DF0D1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/>
            </a:lvl1pPr>
          </a:lstStyle>
          <a:p>
            <a:pPr>
              <a:defRPr/>
            </a:pPr>
            <a:fld id="{A9610A59-FD6C-45F7-BC1E-832D94FDCA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355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mma.mcclay@nhs.ne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sz="3000" dirty="0"/>
            </a:br>
            <a:r>
              <a:rPr lang="en-GB" sz="3000" dirty="0"/>
              <a:t>Practice Plus Webinar</a:t>
            </a:r>
            <a:br>
              <a:rPr lang="en-GB" sz="3000" dirty="0"/>
            </a:br>
            <a:br>
              <a:rPr lang="en-GB" sz="3000" dirty="0"/>
            </a:br>
            <a:r>
              <a:rPr lang="en-GB" sz="2400" dirty="0"/>
              <a:t>28</a:t>
            </a:r>
            <a:r>
              <a:rPr lang="en-GB" sz="2400" baseline="30000" dirty="0"/>
              <a:t>th</a:t>
            </a:r>
            <a:r>
              <a:rPr lang="en-GB" sz="2400" dirty="0"/>
              <a:t> October 2020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Steve Williams</a:t>
            </a:r>
          </a:p>
          <a:p>
            <a:r>
              <a:rPr lang="en-GB" dirty="0"/>
              <a:t>Lead Clinical Pharmacist Practice Plus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81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EE22B80-7E66-447E-BFF0-9F2FA7EF17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664153"/>
              </p:ext>
            </p:extLst>
          </p:nvPr>
        </p:nvGraphicFramePr>
        <p:xfrm>
          <a:off x="410168" y="959302"/>
          <a:ext cx="8323664" cy="30514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8236">
                  <a:extLst>
                    <a:ext uri="{9D8B030D-6E8A-4147-A177-3AD203B41FA5}">
                      <a16:colId xmlns:a16="http://schemas.microsoft.com/office/drawing/2014/main" val="379452850"/>
                    </a:ext>
                  </a:extLst>
                </a:gridCol>
                <a:gridCol w="3821230">
                  <a:extLst>
                    <a:ext uri="{9D8B030D-6E8A-4147-A177-3AD203B41FA5}">
                      <a16:colId xmlns:a16="http://schemas.microsoft.com/office/drawing/2014/main" val="590202040"/>
                    </a:ext>
                  </a:extLst>
                </a:gridCol>
                <a:gridCol w="3844198">
                  <a:extLst>
                    <a:ext uri="{9D8B030D-6E8A-4147-A177-3AD203B41FA5}">
                      <a16:colId xmlns:a16="http://schemas.microsoft.com/office/drawing/2014/main" val="1761578396"/>
                    </a:ext>
                  </a:extLst>
                </a:gridCol>
              </a:tblGrid>
              <a:tr h="354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Time</a:t>
                      </a:r>
                    </a:p>
                  </a:txBody>
                  <a:tcPr marL="21699" marR="216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Title</a:t>
                      </a:r>
                    </a:p>
                  </a:txBody>
                  <a:tcPr marL="21699" marR="216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Presenter</a:t>
                      </a:r>
                    </a:p>
                  </a:txBody>
                  <a:tcPr marL="21699" marR="21699" marT="0" marB="0"/>
                </a:tc>
                <a:extLst>
                  <a:ext uri="{0D108BD9-81ED-4DB2-BD59-A6C34878D82A}">
                    <a16:rowId xmlns:a16="http://schemas.microsoft.com/office/drawing/2014/main" val="3120774958"/>
                  </a:ext>
                </a:extLst>
              </a:tr>
              <a:tr h="56707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12.45</a:t>
                      </a:r>
                    </a:p>
                  </a:txBody>
                  <a:tcPr marL="21699" marR="2169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Welcome , introduction and reflections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STOP, THINK, RE-FOCUS : Resilience </a:t>
                      </a:r>
                    </a:p>
                  </a:txBody>
                  <a:tcPr marL="21699" marR="2169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Steve Williams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0" i="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99" marR="21699" marT="0" marB="0"/>
                </a:tc>
                <a:extLst>
                  <a:ext uri="{0D108BD9-81ED-4DB2-BD59-A6C34878D82A}">
                    <a16:rowId xmlns:a16="http://schemas.microsoft.com/office/drawing/2014/main" val="1413599865"/>
                  </a:ext>
                </a:extLst>
              </a:tr>
              <a:tr h="782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12.50</a:t>
                      </a:r>
                    </a:p>
                  </a:txBody>
                  <a:tcPr marL="21699" marR="2169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Pharmacy Integration &amp; working across the local health economy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(including Q&amp;A for 10 mins)</a:t>
                      </a:r>
                    </a:p>
                  </a:txBody>
                  <a:tcPr marL="21699" marR="21699" marT="0" marB="0"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Emma McClay</a:t>
                      </a:r>
                    </a:p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Pharmacy Integration Project Lead</a:t>
                      </a:r>
                    </a:p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Specialist Pharmacy Service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99" marR="21699" marT="0" marB="0"/>
                </a:tc>
                <a:extLst>
                  <a:ext uri="{0D108BD9-81ED-4DB2-BD59-A6C34878D82A}">
                    <a16:rowId xmlns:a16="http://schemas.microsoft.com/office/drawing/2014/main" val="3700285755"/>
                  </a:ext>
                </a:extLst>
              </a:tr>
              <a:tr h="9103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1.05</a:t>
                      </a:r>
                    </a:p>
                  </a:txBody>
                  <a:tcPr marL="21699" marR="2169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Diabetes Care and COVID 19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(including Q&amp;A for 10 mins) 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99" marR="21699" marT="0" marB="0"/>
                </a:tc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Dr Hermione Price </a:t>
                      </a:r>
                    </a:p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Consultant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West Hampshire Community Diabetes Service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99" marR="21699" marT="0" marB="0"/>
                </a:tc>
                <a:extLst>
                  <a:ext uri="{0D108BD9-81ED-4DB2-BD59-A6C34878D82A}">
                    <a16:rowId xmlns:a16="http://schemas.microsoft.com/office/drawing/2014/main" val="2355913349"/>
                  </a:ext>
                </a:extLst>
              </a:tr>
              <a:tr h="400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1.40</a:t>
                      </a:r>
                    </a:p>
                  </a:txBody>
                  <a:tcPr marL="21699" marR="216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Future 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PrescQIPP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Webinars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Feedback</a:t>
                      </a:r>
                    </a:p>
                  </a:txBody>
                  <a:tcPr marL="21699" marR="2169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Steve Williams</a:t>
                      </a:r>
                    </a:p>
                  </a:txBody>
                  <a:tcPr marL="21699" marR="21699" marT="0" marB="0"/>
                </a:tc>
                <a:extLst>
                  <a:ext uri="{0D108BD9-81ED-4DB2-BD59-A6C34878D82A}">
                    <a16:rowId xmlns:a16="http://schemas.microsoft.com/office/drawing/2014/main" val="3040910664"/>
                  </a:ext>
                </a:extLst>
              </a:tr>
            </a:tbl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7600950" y="6053138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052997-6E28-460D-9BE6-9B3BFEE48A8E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442219AA-DEFF-EC43-A435-CF303D71936F}"/>
              </a:ext>
            </a:extLst>
          </p:cNvPr>
          <p:cNvSpPr txBox="1">
            <a:spLocks/>
          </p:cNvSpPr>
          <p:nvPr/>
        </p:nvSpPr>
        <p:spPr>
          <a:xfrm>
            <a:off x="425700" y="123826"/>
            <a:ext cx="7689600" cy="7072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84881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82BC8-1D4D-4163-B8C9-DE1DC71FE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089" y="101601"/>
            <a:ext cx="8150578" cy="925689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Self Care for HCPs: Building Resilience</a:t>
            </a:r>
            <a:br>
              <a:rPr lang="en-GB" dirty="0"/>
            </a:br>
            <a:r>
              <a:rPr lang="en-GB" sz="2200" dirty="0">
                <a:solidFill>
                  <a:srgbClr val="FF0000"/>
                </a:solidFill>
              </a:rPr>
              <a:t>Red Whale pdf 15/10/20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C3B5F-CF1C-4DCA-B51C-C04BFBC8BBBD}"/>
              </a:ext>
            </a:extLst>
          </p:cNvPr>
          <p:cNvSpPr/>
          <p:nvPr/>
        </p:nvSpPr>
        <p:spPr>
          <a:xfrm>
            <a:off x="5036015" y="2329377"/>
            <a:ext cx="287848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13" dirty="0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7B4E0018-1F08-4549-93E6-455971569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0267" y="1264357"/>
            <a:ext cx="8489244" cy="32850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6A9D83-2695-426A-996E-EFB6453BACA4}"/>
              </a:ext>
            </a:extLst>
          </p:cNvPr>
          <p:cNvSpPr txBox="1"/>
          <p:nvPr/>
        </p:nvSpPr>
        <p:spPr>
          <a:xfrm>
            <a:off x="1230489" y="4741333"/>
            <a:ext cx="68975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Yerkes–Dodson or Stress–Arousal curve, adapted for general practice </a:t>
            </a:r>
            <a:br>
              <a:rPr lang="en-GB" sz="1800" dirty="0"/>
            </a:br>
            <a:r>
              <a:rPr lang="en-GB" sz="800" dirty="0"/>
              <a:t>Journal of Comparative Neurology and Psychology 2004;18:459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3559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CAAF2-6FA7-4C92-8BD5-E42C79061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5C8B14-FAF1-4B87-A05D-7C52473D4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17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722" y="1344317"/>
            <a:ext cx="5602975" cy="207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22066" fontAlgn="base">
              <a:spcBef>
                <a:spcPct val="0"/>
              </a:spcBef>
              <a:spcAft>
                <a:spcPct val="0"/>
              </a:spcAft>
            </a:pPr>
            <a:r>
              <a:rPr lang="en-GB" sz="2041" dirty="0">
                <a:solidFill>
                  <a:srgbClr val="009E49"/>
                </a:solidFill>
                <a:latin typeface="Arial" charset="0"/>
                <a:ea typeface="ＭＳ Ｐゴシック"/>
              </a:rPr>
              <a:t>Pharmacy integration: working across the local health economy</a:t>
            </a:r>
          </a:p>
          <a:p>
            <a:pPr defTabSz="622066" fontAlgn="base">
              <a:spcBef>
                <a:spcPct val="0"/>
              </a:spcBef>
              <a:spcAft>
                <a:spcPct val="0"/>
              </a:spcAft>
            </a:pPr>
            <a:endParaRPr lang="en-GB" sz="2041" dirty="0">
              <a:solidFill>
                <a:srgbClr val="009E49"/>
              </a:solidFill>
              <a:latin typeface="Helvetica" pitchFamily="2" charset="0"/>
              <a:ea typeface="Helvetica Neue Light" panose="02000403000000020004" pitchFamily="2" charset="0"/>
            </a:endParaRPr>
          </a:p>
          <a:p>
            <a:pPr defTabSz="622066" fontAlgn="base">
              <a:spcBef>
                <a:spcPct val="0"/>
              </a:spcBef>
              <a:spcAft>
                <a:spcPct val="0"/>
              </a:spcAft>
            </a:pPr>
            <a:r>
              <a:rPr lang="en-GB" sz="1944" dirty="0">
                <a:solidFill>
                  <a:srgbClr val="009E49"/>
                </a:solidFill>
                <a:latin typeface="Arial" charset="0"/>
                <a:ea typeface="Helvetica Neue Light" panose="02000403000000020004" pitchFamily="2" charset="0"/>
              </a:rPr>
              <a:t>Emma McClay</a:t>
            </a:r>
          </a:p>
          <a:p>
            <a:pPr defTabSz="622066" fontAlgn="base">
              <a:spcBef>
                <a:spcPct val="0"/>
              </a:spcBef>
              <a:spcAft>
                <a:spcPct val="0"/>
              </a:spcAft>
            </a:pPr>
            <a:r>
              <a:rPr lang="en-GB" sz="1296" dirty="0">
                <a:solidFill>
                  <a:srgbClr val="0070C0"/>
                </a:solidFill>
                <a:latin typeface="Arial" charset="0"/>
                <a:ea typeface="Helvetica Neue Light" panose="0200040300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emma.mcclay@nhs.net</a:t>
            </a:r>
            <a:endParaRPr lang="en-GB" sz="1296" dirty="0">
              <a:solidFill>
                <a:srgbClr val="0070C0"/>
              </a:solidFill>
              <a:latin typeface="Arial" charset="0"/>
              <a:ea typeface="Helvetica Neue Light" panose="02000403000000020004" pitchFamily="2" charset="0"/>
            </a:endParaRPr>
          </a:p>
          <a:p>
            <a:pPr defTabSz="622066" fontAlgn="base">
              <a:spcBef>
                <a:spcPct val="0"/>
              </a:spcBef>
              <a:spcAft>
                <a:spcPct val="0"/>
              </a:spcAft>
            </a:pPr>
            <a:endParaRPr lang="en-GB" sz="1944" dirty="0">
              <a:solidFill>
                <a:srgbClr val="009E49"/>
              </a:solidFill>
              <a:latin typeface="Arial" charset="0"/>
              <a:ea typeface="Helvetica Neue Light" panose="02000403000000020004" pitchFamily="2" charset="0"/>
            </a:endParaRPr>
          </a:p>
          <a:p>
            <a:pPr defTabSz="622066" fontAlgn="base">
              <a:spcBef>
                <a:spcPct val="0"/>
              </a:spcBef>
              <a:spcAft>
                <a:spcPct val="0"/>
              </a:spcAft>
            </a:pPr>
            <a:r>
              <a:rPr lang="en-GB" sz="1555" dirty="0">
                <a:solidFill>
                  <a:srgbClr val="009E49"/>
                </a:solidFill>
                <a:latin typeface="Arial" charset="0"/>
                <a:ea typeface="Helvetica Neue Light" panose="02000403000000020004" pitchFamily="2" charset="0"/>
              </a:rPr>
              <a:t>SPS Pharmacy Integration Project Lead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E653E-A2F0-2642-9E78-5E9028EC1022}"/>
              </a:ext>
            </a:extLst>
          </p:cNvPr>
          <p:cNvSpPr txBox="1"/>
          <p:nvPr/>
        </p:nvSpPr>
        <p:spPr>
          <a:xfrm>
            <a:off x="7171028" y="3898770"/>
            <a:ext cx="184731" cy="271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22066" fontAlgn="base">
              <a:spcBef>
                <a:spcPct val="0"/>
              </a:spcBef>
              <a:spcAft>
                <a:spcPct val="0"/>
              </a:spcAft>
            </a:pPr>
            <a:endParaRPr lang="en-US" sz="1167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68813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47C39E5-6ACC-4D4D-B9A4-B20691D7311E}"/>
              </a:ext>
            </a:extLst>
          </p:cNvPr>
          <p:cNvSpPr txBox="1"/>
          <p:nvPr/>
        </p:nvSpPr>
        <p:spPr>
          <a:xfrm>
            <a:off x="1436761" y="1053119"/>
            <a:ext cx="622149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22066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What are some of the main challenges of working in a general practice setting?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439AA7-F433-AC47-9B7D-DBDC0C5F09EA}"/>
              </a:ext>
            </a:extLst>
          </p:cNvPr>
          <p:cNvSpPr txBox="1">
            <a:spLocks/>
          </p:cNvSpPr>
          <p:nvPr/>
        </p:nvSpPr>
        <p:spPr>
          <a:xfrm>
            <a:off x="1436761" y="1543000"/>
            <a:ext cx="6221491" cy="3218974"/>
          </a:xfrm>
          <a:prstGeom prst="rect">
            <a:avLst/>
          </a:prstGeom>
        </p:spPr>
        <p:txBody>
          <a:bodyPr lIns="63953" tIns="31976" rIns="63953" bIns="31976">
            <a:noAutofit/>
          </a:bodyPr>
          <a:lstStyle>
            <a:lvl1pPr marL="370120" indent="-370120" algn="l" rtl="0" eaLnBrk="0" fontAlgn="base" hangingPunct="0">
              <a:spcBef>
                <a:spcPct val="2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801925" indent="-308432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2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233731" indent="-24674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727222" indent="-246747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220715" indent="-246747" algn="l" rtl="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714207" indent="-246747" algn="l" rtl="0" fontAlgn="base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207699" indent="-246747" algn="l" rtl="0" fontAlgn="base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701192" indent="-246747" algn="l" rtl="0" fontAlgn="base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94684" indent="-246747" algn="l" rtl="0" fontAlgn="base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3775" lvl="1" indent="0" algn="just" defTabSz="622066">
              <a:lnSpc>
                <a:spcPts val="1630"/>
              </a:lnSpc>
              <a:spcBef>
                <a:spcPts val="0"/>
              </a:spcBef>
              <a:spcAft>
                <a:spcPts val="816"/>
              </a:spcAft>
              <a:buNone/>
            </a:pPr>
            <a:endParaRPr lang="en-GB" sz="1088" kern="0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1F7745-A8AB-F449-BA54-F2E312C4A4EE}"/>
              </a:ext>
            </a:extLst>
          </p:cNvPr>
          <p:cNvGrpSpPr/>
          <p:nvPr/>
        </p:nvGrpSpPr>
        <p:grpSpPr>
          <a:xfrm>
            <a:off x="3678167" y="1744099"/>
            <a:ext cx="1534101" cy="1528567"/>
            <a:chOff x="677605" y="377846"/>
            <a:chExt cx="2116395" cy="2002857"/>
          </a:xfrm>
          <a:solidFill>
            <a:schemeClr val="accent6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7B30E6-0269-C944-8FEF-16A4854F7DFB}"/>
                </a:ext>
              </a:extLst>
            </p:cNvPr>
            <p:cNvSpPr/>
            <p:nvPr/>
          </p:nvSpPr>
          <p:spPr>
            <a:xfrm>
              <a:off x="677605" y="377846"/>
              <a:ext cx="2116395" cy="20028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 4">
              <a:extLst>
                <a:ext uri="{FF2B5EF4-FFF2-40B4-BE49-F238E27FC236}">
                  <a16:creationId xmlns:a16="http://schemas.microsoft.com/office/drawing/2014/main" id="{B392224A-B24A-5345-93D7-F7D0AF7F85D7}"/>
                </a:ext>
              </a:extLst>
            </p:cNvPr>
            <p:cNvSpPr/>
            <p:nvPr/>
          </p:nvSpPr>
          <p:spPr>
            <a:xfrm>
              <a:off x="960953" y="820121"/>
              <a:ext cx="1535514" cy="11408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552" tIns="15552" rIns="15552" bIns="15552" numCol="1" spcCol="1270" anchor="ctr" anchorCtr="0">
              <a:noAutofit/>
            </a:bodyPr>
            <a:lstStyle/>
            <a:p>
              <a:pPr algn="ctr" defTabSz="544308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dirty="0">
                  <a:solidFill>
                    <a:srgbClr val="FFFFFF"/>
                  </a:solidFill>
                  <a:latin typeface="Arial"/>
                  <a:ea typeface="ＭＳ Ｐゴシック"/>
                </a:rPr>
                <a:t>Professional support/ leadership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0D4964-F5B0-A74D-AC2E-02F184929E0B}"/>
              </a:ext>
            </a:extLst>
          </p:cNvPr>
          <p:cNvGrpSpPr/>
          <p:nvPr/>
        </p:nvGrpSpPr>
        <p:grpSpPr>
          <a:xfrm>
            <a:off x="1888436" y="3577288"/>
            <a:ext cx="1534101" cy="1528567"/>
            <a:chOff x="677605" y="377846"/>
            <a:chExt cx="2116395" cy="2002857"/>
          </a:xfrm>
          <a:solidFill>
            <a:srgbClr val="7030A0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60A963F-B778-B54D-A451-3D77DB946BE2}"/>
                </a:ext>
              </a:extLst>
            </p:cNvPr>
            <p:cNvSpPr/>
            <p:nvPr/>
          </p:nvSpPr>
          <p:spPr>
            <a:xfrm>
              <a:off x="677605" y="377846"/>
              <a:ext cx="2116395" cy="20028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70652425-9FE0-C14A-9EF9-720939C502D2}"/>
                </a:ext>
              </a:extLst>
            </p:cNvPr>
            <p:cNvSpPr/>
            <p:nvPr/>
          </p:nvSpPr>
          <p:spPr>
            <a:xfrm>
              <a:off x="960953" y="820121"/>
              <a:ext cx="1535514" cy="11408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552" tIns="15552" rIns="15552" bIns="15552" numCol="1" spcCol="1270" anchor="ctr" anchorCtr="0">
              <a:noAutofit/>
            </a:bodyPr>
            <a:lstStyle/>
            <a:p>
              <a:pPr algn="ctr" defTabSz="544308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dirty="0">
                  <a:solidFill>
                    <a:srgbClr val="FFFFFF"/>
                  </a:solidFill>
                  <a:latin typeface="Arial"/>
                  <a:ea typeface="ＭＳ Ｐゴシック"/>
                </a:rPr>
                <a:t>Peer support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834A26-206A-CA4E-9B7F-1E431E04D242}"/>
              </a:ext>
            </a:extLst>
          </p:cNvPr>
          <p:cNvGrpSpPr/>
          <p:nvPr/>
        </p:nvGrpSpPr>
        <p:grpSpPr>
          <a:xfrm>
            <a:off x="271311" y="3352662"/>
            <a:ext cx="1534101" cy="1528567"/>
            <a:chOff x="677605" y="377846"/>
            <a:chExt cx="2116395" cy="2002857"/>
          </a:xfrm>
          <a:solidFill>
            <a:schemeClr val="accent2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3E2F61E-E956-EA40-88CA-2554F30F9AAC}"/>
                </a:ext>
              </a:extLst>
            </p:cNvPr>
            <p:cNvSpPr/>
            <p:nvPr/>
          </p:nvSpPr>
          <p:spPr>
            <a:xfrm>
              <a:off x="677605" y="377846"/>
              <a:ext cx="2116395" cy="20028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Oval 4">
              <a:extLst>
                <a:ext uri="{FF2B5EF4-FFF2-40B4-BE49-F238E27FC236}">
                  <a16:creationId xmlns:a16="http://schemas.microsoft.com/office/drawing/2014/main" id="{8554E1B0-063A-C24D-9B0E-FD32CA55F9F4}"/>
                </a:ext>
              </a:extLst>
            </p:cNvPr>
            <p:cNvSpPr/>
            <p:nvPr/>
          </p:nvSpPr>
          <p:spPr>
            <a:xfrm>
              <a:off x="960953" y="820121"/>
              <a:ext cx="1535514" cy="11408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552" tIns="15552" rIns="15552" bIns="15552" numCol="1" spcCol="1270" anchor="ctr" anchorCtr="0">
              <a:noAutofit/>
            </a:bodyPr>
            <a:lstStyle/>
            <a:p>
              <a:pPr algn="ctr" defTabSz="544308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dirty="0">
                  <a:solidFill>
                    <a:srgbClr val="FFFFFF"/>
                  </a:solidFill>
                  <a:latin typeface="Arial"/>
                  <a:ea typeface="ＭＳ Ｐゴシック"/>
                </a:rPr>
                <a:t>Clinical decision making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40024D-1550-BA44-9C3F-EA474DCBB0BC}"/>
              </a:ext>
            </a:extLst>
          </p:cNvPr>
          <p:cNvGrpSpPr/>
          <p:nvPr/>
        </p:nvGrpSpPr>
        <p:grpSpPr>
          <a:xfrm>
            <a:off x="5131620" y="3577287"/>
            <a:ext cx="1534101" cy="1528567"/>
            <a:chOff x="677605" y="377846"/>
            <a:chExt cx="2116395" cy="2002857"/>
          </a:xfrm>
          <a:solidFill>
            <a:schemeClr val="accent3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DC4EAF1-553A-7E4A-8C83-A5ADB67D571A}"/>
                </a:ext>
              </a:extLst>
            </p:cNvPr>
            <p:cNvSpPr/>
            <p:nvPr/>
          </p:nvSpPr>
          <p:spPr>
            <a:xfrm>
              <a:off x="677605" y="377846"/>
              <a:ext cx="2116395" cy="20028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Oval 4">
              <a:extLst>
                <a:ext uri="{FF2B5EF4-FFF2-40B4-BE49-F238E27FC236}">
                  <a16:creationId xmlns:a16="http://schemas.microsoft.com/office/drawing/2014/main" id="{AAF462BB-CF0B-0B4F-940A-8EA58BA0AD6D}"/>
                </a:ext>
              </a:extLst>
            </p:cNvPr>
            <p:cNvSpPr/>
            <p:nvPr/>
          </p:nvSpPr>
          <p:spPr>
            <a:xfrm>
              <a:off x="960953" y="820121"/>
              <a:ext cx="1535514" cy="11408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552" tIns="15552" rIns="15552" bIns="15552" numCol="1" spcCol="1270" anchor="ctr" anchorCtr="0">
              <a:noAutofit/>
            </a:bodyPr>
            <a:lstStyle/>
            <a:p>
              <a:pPr algn="ctr" defTabSz="544308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dirty="0">
                  <a:solidFill>
                    <a:srgbClr val="FFFFFF"/>
                  </a:solidFill>
                  <a:latin typeface="Arial"/>
                  <a:ea typeface="ＭＳ Ｐゴシック"/>
                </a:rPr>
                <a:t>High risk drug monitoring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77D84F-BF64-6E42-A4CA-335393055042}"/>
              </a:ext>
            </a:extLst>
          </p:cNvPr>
          <p:cNvGrpSpPr/>
          <p:nvPr/>
        </p:nvGrpSpPr>
        <p:grpSpPr>
          <a:xfrm>
            <a:off x="2077073" y="2014251"/>
            <a:ext cx="1534101" cy="1528567"/>
            <a:chOff x="677605" y="377846"/>
            <a:chExt cx="2116395" cy="2002857"/>
          </a:xfrm>
          <a:solidFill>
            <a:srgbClr val="C00000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BBDACC9-E8AB-084F-97E4-841852A0B7E4}"/>
                </a:ext>
              </a:extLst>
            </p:cNvPr>
            <p:cNvSpPr/>
            <p:nvPr/>
          </p:nvSpPr>
          <p:spPr>
            <a:xfrm>
              <a:off x="677605" y="377846"/>
              <a:ext cx="2116395" cy="20028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Oval 4">
              <a:extLst>
                <a:ext uri="{FF2B5EF4-FFF2-40B4-BE49-F238E27FC236}">
                  <a16:creationId xmlns:a16="http://schemas.microsoft.com/office/drawing/2014/main" id="{1725A933-344A-DF41-AD2A-F05D431DA5C9}"/>
                </a:ext>
              </a:extLst>
            </p:cNvPr>
            <p:cNvSpPr/>
            <p:nvPr/>
          </p:nvSpPr>
          <p:spPr>
            <a:xfrm>
              <a:off x="960953" y="820121"/>
              <a:ext cx="1535514" cy="11408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552" tIns="15552" rIns="15552" bIns="15552" numCol="1" spcCol="1270" anchor="ctr" anchorCtr="0">
              <a:noAutofit/>
            </a:bodyPr>
            <a:lstStyle/>
            <a:p>
              <a:pPr algn="ctr" defTabSz="544308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dirty="0">
                  <a:solidFill>
                    <a:srgbClr val="FFFFFF"/>
                  </a:solidFill>
                  <a:latin typeface="Arial"/>
                  <a:ea typeface="ＭＳ Ｐゴシック"/>
                </a:rPr>
                <a:t>Access to resources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B1AF5C-81C3-5A4E-B4FE-367472258270}"/>
              </a:ext>
            </a:extLst>
          </p:cNvPr>
          <p:cNvGrpSpPr/>
          <p:nvPr/>
        </p:nvGrpSpPr>
        <p:grpSpPr>
          <a:xfrm>
            <a:off x="5300504" y="1828394"/>
            <a:ext cx="1744631" cy="1700872"/>
            <a:chOff x="677605" y="377846"/>
            <a:chExt cx="2116395" cy="2002857"/>
          </a:xfrm>
          <a:solidFill>
            <a:srgbClr val="002060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094E98F-E3F4-DD47-BCB1-FC0714BCAC21}"/>
                </a:ext>
              </a:extLst>
            </p:cNvPr>
            <p:cNvSpPr/>
            <p:nvPr/>
          </p:nvSpPr>
          <p:spPr>
            <a:xfrm>
              <a:off x="677605" y="377846"/>
              <a:ext cx="2116395" cy="20028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val 4">
              <a:extLst>
                <a:ext uri="{FF2B5EF4-FFF2-40B4-BE49-F238E27FC236}">
                  <a16:creationId xmlns:a16="http://schemas.microsoft.com/office/drawing/2014/main" id="{4CD6FC8F-CB8C-014E-A064-5C1F719932DA}"/>
                </a:ext>
              </a:extLst>
            </p:cNvPr>
            <p:cNvSpPr/>
            <p:nvPr/>
          </p:nvSpPr>
          <p:spPr>
            <a:xfrm>
              <a:off x="913562" y="831387"/>
              <a:ext cx="1643290" cy="11408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552" tIns="15552" rIns="15552" bIns="15552" numCol="1" spcCol="1270" anchor="ctr" anchorCtr="0">
              <a:noAutofit/>
            </a:bodyPr>
            <a:lstStyle/>
            <a:p>
              <a:pPr algn="ctr" defTabSz="544308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dirty="0">
                  <a:solidFill>
                    <a:srgbClr val="FFFFFF"/>
                  </a:solidFill>
                  <a:latin typeface="Arial"/>
                  <a:ea typeface="ＭＳ Ｐゴシック"/>
                </a:rPr>
                <a:t>Pharmaceutical issues (crushing)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C16EBD8-BFFB-9E46-86F3-78F1462484D5}"/>
              </a:ext>
            </a:extLst>
          </p:cNvPr>
          <p:cNvGrpSpPr/>
          <p:nvPr/>
        </p:nvGrpSpPr>
        <p:grpSpPr>
          <a:xfrm>
            <a:off x="492938" y="1744099"/>
            <a:ext cx="1534101" cy="1528567"/>
            <a:chOff x="677605" y="377846"/>
            <a:chExt cx="2116395" cy="2002857"/>
          </a:xfrm>
          <a:solidFill>
            <a:srgbClr val="9933FF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73F8392-DF45-044E-833C-19F066C8D836}"/>
                </a:ext>
              </a:extLst>
            </p:cNvPr>
            <p:cNvSpPr/>
            <p:nvPr/>
          </p:nvSpPr>
          <p:spPr>
            <a:xfrm>
              <a:off x="677605" y="377846"/>
              <a:ext cx="2116395" cy="20028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9" name="Oval 4">
              <a:extLst>
                <a:ext uri="{FF2B5EF4-FFF2-40B4-BE49-F238E27FC236}">
                  <a16:creationId xmlns:a16="http://schemas.microsoft.com/office/drawing/2014/main" id="{62DC0ECD-5F26-2B43-AD15-F146148C0B24}"/>
                </a:ext>
              </a:extLst>
            </p:cNvPr>
            <p:cNvSpPr/>
            <p:nvPr/>
          </p:nvSpPr>
          <p:spPr>
            <a:xfrm>
              <a:off x="968045" y="808849"/>
              <a:ext cx="1535514" cy="11408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552" tIns="15552" rIns="15552" bIns="15552" numCol="1" spcCol="1270" anchor="ctr" anchorCtr="0">
              <a:noAutofit/>
            </a:bodyPr>
            <a:lstStyle/>
            <a:p>
              <a:pPr algn="ctr" defTabSz="544308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dirty="0">
                  <a:solidFill>
                    <a:srgbClr val="FFFFFF"/>
                  </a:solidFill>
                  <a:latin typeface="Arial"/>
                  <a:ea typeface="ＭＳ Ｐゴシック"/>
                </a:rPr>
                <a:t>Medicines supply issues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704B90-C449-574A-82F9-576473A672BB}"/>
              </a:ext>
            </a:extLst>
          </p:cNvPr>
          <p:cNvGrpSpPr/>
          <p:nvPr/>
        </p:nvGrpSpPr>
        <p:grpSpPr>
          <a:xfrm>
            <a:off x="3468516" y="3326097"/>
            <a:ext cx="1534101" cy="1528567"/>
            <a:chOff x="677605" y="377846"/>
            <a:chExt cx="2116395" cy="200285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794B5BE-9535-7840-BF99-9B4D61D9DA3A}"/>
                </a:ext>
              </a:extLst>
            </p:cNvPr>
            <p:cNvSpPr/>
            <p:nvPr/>
          </p:nvSpPr>
          <p:spPr>
            <a:xfrm>
              <a:off x="677605" y="377846"/>
              <a:ext cx="2116395" cy="20028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2" name="Oval 4">
              <a:extLst>
                <a:ext uri="{FF2B5EF4-FFF2-40B4-BE49-F238E27FC236}">
                  <a16:creationId xmlns:a16="http://schemas.microsoft.com/office/drawing/2014/main" id="{7B4796C5-8D8A-C54C-9C56-21DF0BFF6544}"/>
                </a:ext>
              </a:extLst>
            </p:cNvPr>
            <p:cNvSpPr/>
            <p:nvPr/>
          </p:nvSpPr>
          <p:spPr>
            <a:xfrm>
              <a:off x="960953" y="820121"/>
              <a:ext cx="1535514" cy="11408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552" tIns="15552" rIns="15552" bIns="15552" numCol="1" spcCol="1270" anchor="ctr" anchorCtr="0">
              <a:noAutofit/>
            </a:bodyPr>
            <a:lstStyle/>
            <a:p>
              <a:pPr algn="ctr" defTabSz="544308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dirty="0">
                  <a:solidFill>
                    <a:srgbClr val="FFFFFF"/>
                  </a:solidFill>
                  <a:latin typeface="Arial"/>
                  <a:ea typeface="ＭＳ Ｐゴシック"/>
                </a:rPr>
                <a:t>Access to experts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4CFAF26-12C9-AD41-AD35-044EBD1181BF}"/>
              </a:ext>
            </a:extLst>
          </p:cNvPr>
          <p:cNvGrpSpPr/>
          <p:nvPr/>
        </p:nvGrpSpPr>
        <p:grpSpPr>
          <a:xfrm>
            <a:off x="7143846" y="1722045"/>
            <a:ext cx="1534101" cy="1528567"/>
            <a:chOff x="677605" y="377846"/>
            <a:chExt cx="2116395" cy="2002857"/>
          </a:xfrm>
          <a:solidFill>
            <a:schemeClr val="accent4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55C1CE3-CBD5-7C46-B538-6C0248592750}"/>
                </a:ext>
              </a:extLst>
            </p:cNvPr>
            <p:cNvSpPr/>
            <p:nvPr/>
          </p:nvSpPr>
          <p:spPr>
            <a:xfrm>
              <a:off x="677605" y="377846"/>
              <a:ext cx="2116395" cy="20028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5" name="Oval 4">
              <a:extLst>
                <a:ext uri="{FF2B5EF4-FFF2-40B4-BE49-F238E27FC236}">
                  <a16:creationId xmlns:a16="http://schemas.microsoft.com/office/drawing/2014/main" id="{895B3D0A-7B61-0449-B628-66BAEADA4EBB}"/>
                </a:ext>
              </a:extLst>
            </p:cNvPr>
            <p:cNvSpPr/>
            <p:nvPr/>
          </p:nvSpPr>
          <p:spPr>
            <a:xfrm>
              <a:off x="968045" y="808849"/>
              <a:ext cx="1535514" cy="11408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552" tIns="15552" rIns="15552" bIns="15552" numCol="1" spcCol="1270" anchor="ctr" anchorCtr="0">
              <a:noAutofit/>
            </a:bodyPr>
            <a:lstStyle/>
            <a:p>
              <a:pPr algn="ctr" defTabSz="544308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dirty="0">
                  <a:solidFill>
                    <a:srgbClr val="FFFFFF"/>
                  </a:solidFill>
                  <a:latin typeface="Arial"/>
                  <a:ea typeface="ＭＳ Ｐゴシック"/>
                </a:rPr>
                <a:t>Medicines in pregnancy and lactation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171D743-3805-224D-A32A-A13B1409B71E}"/>
              </a:ext>
            </a:extLst>
          </p:cNvPr>
          <p:cNvGrpSpPr/>
          <p:nvPr/>
        </p:nvGrpSpPr>
        <p:grpSpPr>
          <a:xfrm>
            <a:off x="6805488" y="3334699"/>
            <a:ext cx="1534101" cy="1528567"/>
            <a:chOff x="677605" y="377846"/>
            <a:chExt cx="2116395" cy="200285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8A21AB6-2F63-7247-BDC6-C18F86BEB877}"/>
                </a:ext>
              </a:extLst>
            </p:cNvPr>
            <p:cNvSpPr/>
            <p:nvPr/>
          </p:nvSpPr>
          <p:spPr>
            <a:xfrm>
              <a:off x="677605" y="377846"/>
              <a:ext cx="2116395" cy="20028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8" name="Oval 4">
              <a:extLst>
                <a:ext uri="{FF2B5EF4-FFF2-40B4-BE49-F238E27FC236}">
                  <a16:creationId xmlns:a16="http://schemas.microsoft.com/office/drawing/2014/main" id="{26C40FE4-43EC-6345-9A36-62D8C44F65BB}"/>
                </a:ext>
              </a:extLst>
            </p:cNvPr>
            <p:cNvSpPr/>
            <p:nvPr/>
          </p:nvSpPr>
          <p:spPr>
            <a:xfrm>
              <a:off x="960953" y="820121"/>
              <a:ext cx="1535514" cy="11408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552" tIns="15552" rIns="15552" bIns="15552" numCol="1" spcCol="1270" anchor="ctr" anchorCtr="0">
              <a:noAutofit/>
            </a:bodyPr>
            <a:lstStyle/>
            <a:p>
              <a:pPr algn="ctr" defTabSz="544308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dirty="0">
                  <a:solidFill>
                    <a:srgbClr val="FFFFFF"/>
                  </a:solidFill>
                  <a:latin typeface="Arial"/>
                  <a:ea typeface="ＭＳ Ｐゴシック"/>
                </a:rPr>
                <a:t>Cross linking between 1 and 2 care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683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C80092-C41F-4E40-BA5C-5A7950609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ts val="748"/>
              </a:spcBef>
              <a:spcAft>
                <a:spcPts val="816"/>
              </a:spcAft>
              <a:buNone/>
            </a:pPr>
            <a:r>
              <a:rPr lang="en-US" sz="1500" dirty="0">
                <a:solidFill>
                  <a:schemeClr val="accent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Why is it important to facilitate the development of networks?</a:t>
            </a:r>
          </a:p>
          <a:p>
            <a:pPr marL="646466" lvl="2" indent="-285750">
              <a:spcBef>
                <a:spcPts val="340"/>
              </a:spcBef>
              <a:spcAft>
                <a:spcPts val="408"/>
              </a:spcAft>
              <a:buFont typeface="Arial" panose="020B0604020202020204" pitchFamily="34" charset="0"/>
              <a:buChar char="•"/>
            </a:pPr>
            <a:r>
              <a:rPr lang="en-US" sz="1500" b="0" dirty="0">
                <a:ea typeface="Helvetica Neue" panose="02000503000000020004" pitchFamily="2" charset="0"/>
                <a:cs typeface="Helvetica Neue" panose="02000503000000020004" pitchFamily="2" charset="0"/>
              </a:rPr>
              <a:t>Multiple employment models </a:t>
            </a:r>
          </a:p>
          <a:p>
            <a:pPr marL="646466" lvl="2" indent="-285750">
              <a:spcBef>
                <a:spcPts val="340"/>
              </a:spcBef>
              <a:spcAft>
                <a:spcPts val="408"/>
              </a:spcAft>
              <a:buFont typeface="Arial" panose="020B0604020202020204" pitchFamily="34" charset="0"/>
              <a:buChar char="•"/>
            </a:pPr>
            <a:r>
              <a:rPr lang="en-US" sz="1500" b="0" dirty="0">
                <a:ea typeface="Helvetica Neue" panose="02000503000000020004" pitchFamily="2" charset="0"/>
                <a:cs typeface="Helvetica Neue" panose="02000503000000020004" pitchFamily="2" charset="0"/>
              </a:rPr>
              <a:t>Little central organisation</a:t>
            </a:r>
          </a:p>
          <a:p>
            <a:pPr marL="646466" lvl="2" indent="-285750">
              <a:spcBef>
                <a:spcPts val="340"/>
              </a:spcBef>
              <a:spcAft>
                <a:spcPts val="408"/>
              </a:spcAft>
              <a:buFont typeface="Arial" panose="020B0604020202020204" pitchFamily="34" charset="0"/>
              <a:buChar char="•"/>
            </a:pPr>
            <a:r>
              <a:rPr lang="en-US" sz="1500" b="0" dirty="0">
                <a:ea typeface="Helvetica Neue" panose="02000503000000020004" pitchFamily="2" charset="0"/>
                <a:cs typeface="Helvetica Neue" panose="02000503000000020004" pitchFamily="2" charset="0"/>
              </a:rPr>
              <a:t>Don’t view themselves as a “workforce”</a:t>
            </a:r>
          </a:p>
          <a:p>
            <a:pPr marL="646466" lvl="2" indent="-285750">
              <a:spcBef>
                <a:spcPts val="340"/>
              </a:spcBef>
              <a:spcAft>
                <a:spcPts val="408"/>
              </a:spcAft>
              <a:buFont typeface="Arial" panose="020B0604020202020204" pitchFamily="34" charset="0"/>
              <a:buChar char="•"/>
            </a:pPr>
            <a:r>
              <a:rPr lang="en-US" sz="1500" b="0" dirty="0">
                <a:ea typeface="Helvetica Neue" panose="02000503000000020004" pitchFamily="2" charset="0"/>
                <a:cs typeface="Helvetica Neue" panose="02000503000000020004" pitchFamily="2" charset="0"/>
              </a:rPr>
              <a:t>Many connected through the CPPE PCPEP </a:t>
            </a:r>
            <a:br>
              <a:rPr lang="en-US" sz="1500" b="0" dirty="0"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1500" b="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programme</a:t>
            </a:r>
            <a:endParaRPr lang="en-US" sz="1500" dirty="0"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00233" lvl="1" indent="-233275">
              <a:spcBef>
                <a:spcPts val="748"/>
              </a:spcBef>
              <a:spcAft>
                <a:spcPts val="816"/>
              </a:spcAft>
            </a:pPr>
            <a:endParaRPr lang="en-US" sz="1500" dirty="0"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66959" lvl="1" indent="0">
              <a:spcBef>
                <a:spcPts val="748"/>
              </a:spcBef>
              <a:spcAft>
                <a:spcPts val="816"/>
              </a:spcAft>
              <a:buNone/>
            </a:pPr>
            <a:endParaRPr lang="en-US" sz="1500" dirty="0"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66959" lvl="1" indent="0">
              <a:spcBef>
                <a:spcPts val="748"/>
              </a:spcBef>
              <a:spcAft>
                <a:spcPts val="816"/>
              </a:spcAft>
              <a:buNone/>
            </a:pPr>
            <a:endParaRPr lang="en-US" sz="15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220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 err="1">
                <a:solidFill>
                  <a:srgbClr val="009E49"/>
                </a:solidFill>
              </a:rPr>
              <a:t>www.sps.nhs.uk</a:t>
            </a:r>
            <a:endParaRPr lang="en-US" dirty="0">
              <a:solidFill>
                <a:srgbClr val="009E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22066" fontAlgn="base">
              <a:spcBef>
                <a:spcPct val="0"/>
              </a:spcBef>
              <a:spcAft>
                <a:spcPct val="0"/>
              </a:spcAft>
              <a:defRPr/>
            </a:pPr>
            <a:fld id="{5BDCD156-1BCB-4E29-862A-ED8963CA2B26}" type="slidenum">
              <a:rPr lang="en-US" altLang="en-US">
                <a:ea typeface="ＭＳ Ｐゴシック"/>
              </a:rPr>
              <a:pPr defTabSz="622066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 dirty="0">
              <a:ea typeface="ＭＳ Ｐゴシック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A926DA-2F04-D748-B957-3D14B3ABC34F}"/>
              </a:ext>
            </a:extLst>
          </p:cNvPr>
          <p:cNvSpPr txBox="1"/>
          <p:nvPr/>
        </p:nvSpPr>
        <p:spPr>
          <a:xfrm>
            <a:off x="304800" y="3022292"/>
            <a:ext cx="6384627" cy="165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716" lvl="2" algn="just" defTabSz="622066" eaLnBrk="0" fontAlgn="base" hangingPunct="0">
              <a:spcBef>
                <a:spcPts val="340"/>
              </a:spcBef>
              <a:spcAft>
                <a:spcPts val="408"/>
              </a:spcAft>
            </a:pPr>
            <a:endParaRPr lang="en-US" sz="1500" kern="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646466" lvl="2" indent="-285750" defTabSz="622066" eaLnBrk="0" fontAlgn="base" hangingPunct="0">
              <a:spcBef>
                <a:spcPts val="340"/>
              </a:spcBef>
              <a:spcAft>
                <a:spcPts val="408"/>
              </a:spcAft>
              <a:buFont typeface="Arial" panose="020B0604020202020204" pitchFamily="34" charset="0"/>
              <a:buChar char="•"/>
            </a:pPr>
            <a:r>
              <a:rPr lang="en-US" sz="1500" kern="0" dirty="0">
                <a:solidFill>
                  <a:srgbClr val="000000"/>
                </a:solidFill>
                <a:latin typeface="Arial"/>
                <a:ea typeface="Helvetica Neue" panose="02000503000000020004" pitchFamily="2" charset="0"/>
                <a:cs typeface="Helvetica Neue" panose="02000503000000020004" pitchFamily="2" charset="0"/>
              </a:rPr>
              <a:t>Primary care pharmacy teams told us they wanted </a:t>
            </a:r>
            <a:br>
              <a:rPr lang="en-US" sz="1500" kern="0" dirty="0">
                <a:solidFill>
                  <a:srgbClr val="000000"/>
                </a:solidFill>
                <a:latin typeface="Arial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1500" kern="0" dirty="0">
                <a:solidFill>
                  <a:srgbClr val="000000"/>
                </a:solidFill>
                <a:latin typeface="Arial"/>
                <a:ea typeface="Helvetica Neue" panose="02000503000000020004" pitchFamily="2" charset="0"/>
                <a:cs typeface="Helvetica Neue" panose="02000503000000020004" pitchFamily="2" charset="0"/>
              </a:rPr>
              <a:t>support from peers and senior/ consultant pharmacists</a:t>
            </a:r>
          </a:p>
          <a:p>
            <a:pPr marL="646466" lvl="2" indent="-285750" defTabSz="622066" eaLnBrk="0" fontAlgn="base" hangingPunct="0">
              <a:spcBef>
                <a:spcPts val="340"/>
              </a:spcBef>
              <a:spcAft>
                <a:spcPts val="408"/>
              </a:spcAft>
              <a:buFont typeface="Arial" panose="020B0604020202020204" pitchFamily="34" charset="0"/>
              <a:buChar char="•"/>
            </a:pPr>
            <a:r>
              <a:rPr lang="en-GB" sz="1500" i="1" dirty="0">
                <a:solidFill>
                  <a:srgbClr val="000000"/>
                </a:solidFill>
                <a:latin typeface="Arial"/>
                <a:ea typeface="ＭＳ Ｐゴシック"/>
              </a:rPr>
              <a:t>‘Strong networking facilitates the development of the CP </a:t>
            </a:r>
            <a:br>
              <a:rPr lang="en-GB" sz="1500" i="1" dirty="0">
                <a:solidFill>
                  <a:srgbClr val="000000"/>
                </a:solidFill>
                <a:latin typeface="Arial"/>
                <a:ea typeface="ＭＳ Ｐゴシック"/>
              </a:rPr>
            </a:br>
            <a:r>
              <a:rPr lang="en-GB" sz="1500" i="1" dirty="0">
                <a:solidFill>
                  <a:srgbClr val="000000"/>
                </a:solidFill>
                <a:latin typeface="Arial"/>
                <a:ea typeface="ＭＳ Ｐゴシック"/>
              </a:rPr>
              <a:t>role’ </a:t>
            </a:r>
            <a:r>
              <a:rPr lang="en-GB" sz="1500" dirty="0">
                <a:solidFill>
                  <a:srgbClr val="000000"/>
                </a:solidFill>
                <a:latin typeface="Arial"/>
                <a:ea typeface="ＭＳ Ｐゴシック"/>
              </a:rPr>
              <a:t>University of Nottingham, Evaluation of Clinical </a:t>
            </a:r>
            <a:br>
              <a:rPr lang="en-GB" sz="1500" dirty="0">
                <a:solidFill>
                  <a:srgbClr val="000000"/>
                </a:solidFill>
                <a:latin typeface="Arial"/>
                <a:ea typeface="ＭＳ Ｐゴシック"/>
              </a:rPr>
            </a:br>
            <a:r>
              <a:rPr lang="en-GB" sz="1500" dirty="0">
                <a:solidFill>
                  <a:srgbClr val="000000"/>
                </a:solidFill>
                <a:latin typeface="Arial"/>
                <a:ea typeface="ＭＳ Ｐゴシック"/>
              </a:rPr>
              <a:t>Pharmacists in General Practice 2018</a:t>
            </a:r>
            <a:endParaRPr lang="en-US" sz="1500" kern="0" dirty="0">
              <a:solidFill>
                <a:srgbClr val="000000"/>
              </a:solidFill>
              <a:latin typeface="Arial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7B88AFD-E1F9-AC43-9E27-24BD7B3A1D49}"/>
              </a:ext>
            </a:extLst>
          </p:cNvPr>
          <p:cNvSpPr/>
          <p:nvPr/>
        </p:nvSpPr>
        <p:spPr bwMode="auto">
          <a:xfrm>
            <a:off x="7116408" y="2805608"/>
            <a:ext cx="1422209" cy="138275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208" tIns="31104" rIns="62208" bIns="31104" numCol="1" rtlCol="0" anchor="ctr" anchorCtr="0" compatLnSpc="1">
            <a:prstTxWarp prst="textNoShape">
              <a:avLst/>
            </a:prstTxWarp>
          </a:bodyPr>
          <a:lstStyle/>
          <a:p>
            <a:pPr algn="ctr" defTabSz="62206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+mj-lt"/>
                <a:ea typeface="ＭＳ Ｐゴシック" charset="0"/>
              </a:rPr>
              <a:t>CCGS </a:t>
            </a:r>
            <a:r>
              <a:rPr lang="en-US" sz="1400" dirty="0">
                <a:solidFill>
                  <a:sysClr val="windowText" lastClr="000000"/>
                </a:solidFill>
                <a:latin typeface="Arial"/>
                <a:ea typeface="ＭＳ Ｐゴシック" charset="0"/>
              </a:rPr>
              <a:t>&amp; CSUs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B85D6C-2341-5C47-AB9F-0571112C31FB}"/>
              </a:ext>
            </a:extLst>
          </p:cNvPr>
          <p:cNvSpPr/>
          <p:nvPr/>
        </p:nvSpPr>
        <p:spPr bwMode="auto">
          <a:xfrm>
            <a:off x="5917272" y="2805608"/>
            <a:ext cx="1422209" cy="138275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208" tIns="31104" rIns="62208" bIns="31104" numCol="1" rtlCol="0" anchor="ctr" anchorCtr="0" compatLnSpc="1">
            <a:prstTxWarp prst="textNoShape">
              <a:avLst/>
            </a:prstTxWarp>
          </a:bodyPr>
          <a:lstStyle/>
          <a:p>
            <a:pPr algn="ctr" defTabSz="62206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Times" charset="0"/>
              <a:ea typeface="ＭＳ Ｐゴシック" charset="0"/>
            </a:endParaRPr>
          </a:p>
          <a:p>
            <a:pPr algn="ctr" defTabSz="62206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ysClr val="windowText" lastClr="000000"/>
                </a:solidFill>
                <a:latin typeface="Arial"/>
                <a:ea typeface="ＭＳ Ｐゴシック" charset="0"/>
              </a:rPr>
              <a:t>Secondary care trusts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7A80321-8097-4C40-9CF3-D66057C3E53B}"/>
              </a:ext>
            </a:extLst>
          </p:cNvPr>
          <p:cNvSpPr/>
          <p:nvPr/>
        </p:nvSpPr>
        <p:spPr bwMode="auto">
          <a:xfrm>
            <a:off x="5402741" y="1835825"/>
            <a:ext cx="1422209" cy="138275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208" tIns="31104" rIns="62208" bIns="31104" numCol="1" rtlCol="0" anchor="ctr" anchorCtr="0" compatLnSpc="1">
            <a:prstTxWarp prst="textNoShape">
              <a:avLst/>
            </a:prstTxWarp>
          </a:bodyPr>
          <a:lstStyle/>
          <a:p>
            <a:pPr algn="ctr" defTabSz="62206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rgbClr val="808080">
                      <a:alpha val="40000"/>
                    </a:srgbClr>
                  </a:outerShdw>
                </a:effectLst>
                <a:latin typeface="Arial"/>
                <a:ea typeface="Helvetica Neue" panose="02000503000000020004" pitchFamily="2" charset="0"/>
                <a:cs typeface="Helvetica Neue" panose="02000503000000020004" pitchFamily="2" charset="0"/>
              </a:rPr>
              <a:t>Primary Care Networks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077B285-EFD4-EF4A-8870-03104A92D2DA}"/>
              </a:ext>
            </a:extLst>
          </p:cNvPr>
          <p:cNvSpPr/>
          <p:nvPr/>
        </p:nvSpPr>
        <p:spPr bwMode="auto">
          <a:xfrm>
            <a:off x="6553200" y="1835825"/>
            <a:ext cx="1422209" cy="138275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208" tIns="31104" rIns="62208" bIns="31104" numCol="1" rtlCol="0" anchor="ctr" anchorCtr="0" compatLnSpc="1">
            <a:prstTxWarp prst="textNoShape">
              <a:avLst/>
            </a:prstTxWarp>
          </a:bodyPr>
          <a:lstStyle/>
          <a:p>
            <a:pPr algn="ctr" defTabSz="62206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ysClr val="windowText" lastClr="000000"/>
                </a:solidFill>
                <a:latin typeface="Arial"/>
                <a:ea typeface="Helvetica Neue" panose="02000503000000020004" pitchFamily="2" charset="0"/>
                <a:cs typeface="Helvetica Neue" panose="02000503000000020004" pitchFamily="2" charset="0"/>
              </a:rPr>
              <a:t>Individual GP practices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BCFA70-670A-EF4D-A1BC-E1FCD404B5E1}"/>
              </a:ext>
            </a:extLst>
          </p:cNvPr>
          <p:cNvSpPr/>
          <p:nvPr/>
        </p:nvSpPr>
        <p:spPr bwMode="auto">
          <a:xfrm>
            <a:off x="7630939" y="1835825"/>
            <a:ext cx="1422209" cy="138275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208" tIns="31104" rIns="62208" bIns="31104" numCol="1" rtlCol="0" anchor="ctr" anchorCtr="0" compatLnSpc="1">
            <a:prstTxWarp prst="textNoShape">
              <a:avLst/>
            </a:prstTxWarp>
          </a:bodyPr>
          <a:lstStyle/>
          <a:p>
            <a:pPr algn="ctr" defTabSz="62206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ysClr val="windowText" lastClr="000000"/>
                </a:solidFill>
                <a:latin typeface="Arial"/>
                <a:ea typeface="Helvetica Neue" panose="02000503000000020004" pitchFamily="2" charset="0"/>
                <a:cs typeface="Helvetica Neue" panose="02000503000000020004" pitchFamily="2" charset="0"/>
              </a:rPr>
              <a:t>GP federations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8B6DEA-63C4-164D-A3AE-C5F0DDD9F54C}"/>
              </a:ext>
            </a:extLst>
          </p:cNvPr>
          <p:cNvSpPr txBox="1"/>
          <p:nvPr/>
        </p:nvSpPr>
        <p:spPr>
          <a:xfrm>
            <a:off x="1585870" y="955142"/>
            <a:ext cx="601891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22066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latin typeface="Arial" charset="0"/>
                <a:ea typeface="ＭＳ Ｐゴシック"/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3547186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49BB1E12-571A-4511-9045-9255FDF12F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28" y="195263"/>
            <a:ext cx="2041922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FD525-C722-4AA1-877D-1D9346A3416C}"/>
              </a:ext>
            </a:extLst>
          </p:cNvPr>
          <p:cNvSpPr txBox="1"/>
          <p:nvPr/>
        </p:nvSpPr>
        <p:spPr>
          <a:xfrm>
            <a:off x="2141730" y="1545636"/>
            <a:ext cx="621977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3300" dirty="0"/>
              <a:t>Diabetes Care and Covid-19</a:t>
            </a:r>
            <a:endParaRPr lang="en-GB" sz="33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55939-3C28-412B-9EE4-002F62C3614B}"/>
              </a:ext>
            </a:extLst>
          </p:cNvPr>
          <p:cNvSpPr txBox="1"/>
          <p:nvPr/>
        </p:nvSpPr>
        <p:spPr>
          <a:xfrm>
            <a:off x="2857500" y="2409732"/>
            <a:ext cx="3429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2400" dirty="0"/>
              <a:t>Dr Hermione Price</a:t>
            </a:r>
          </a:p>
          <a:p>
            <a:pPr algn="ctr"/>
            <a:r>
              <a:rPr lang="en-GB" altLang="en-US" sz="2400" dirty="0"/>
              <a:t>Consultant Diabetologist, Royal Bournemouth Hospital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10C7FCEA-BD80-4C84-AF5E-1F757D343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33" y="1377243"/>
            <a:ext cx="8228056" cy="334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03ECB0-D301-42AC-8E26-4080E57F4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77" y="167721"/>
            <a:ext cx="8228056" cy="12095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cQIPP powerpoint template 16.9">
  <a:themeElements>
    <a:clrScheme name="PQ Palette">
      <a:dk1>
        <a:srgbClr val="0072C6"/>
      </a:dk1>
      <a:lt1>
        <a:srgbClr val="FFFFFF"/>
      </a:lt1>
      <a:dk2>
        <a:srgbClr val="454545"/>
      </a:dk2>
      <a:lt2>
        <a:srgbClr val="FFFFFF"/>
      </a:lt2>
      <a:accent1>
        <a:srgbClr val="0072C6"/>
      </a:accent1>
      <a:accent2>
        <a:srgbClr val="009E49"/>
      </a:accent2>
      <a:accent3>
        <a:srgbClr val="00ADC6"/>
      </a:accent3>
      <a:accent4>
        <a:srgbClr val="F7E214"/>
      </a:accent4>
      <a:accent5>
        <a:srgbClr val="0072C6"/>
      </a:accent5>
      <a:accent6>
        <a:srgbClr val="009E49"/>
      </a:accent6>
      <a:hlink>
        <a:srgbClr val="0072C6"/>
      </a:hlink>
      <a:folHlink>
        <a:srgbClr val="F7E214"/>
      </a:folHlink>
    </a:clrScheme>
    <a:fontScheme name="PQ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Q_Pres_1" id="{D57E4DE5-176D-4840-A848-10127AB1674D}" vid="{86B518F1-EFCD-46EC-8011-FCE4E08F72D3}"/>
    </a:ext>
  </a:extLst>
</a:theme>
</file>

<file path=ppt/theme/theme2.xml><?xml version="1.0" encoding="utf-8"?>
<a:theme xmlns:a="http://schemas.openxmlformats.org/drawingml/2006/main" name="1_Blank Presentation">
  <a:themeElements>
    <a:clrScheme name="SPS 1">
      <a:dk1>
        <a:srgbClr val="808080"/>
      </a:dk1>
      <a:lt1>
        <a:srgbClr val="000000"/>
      </a:lt1>
      <a:dk2>
        <a:srgbClr val="FFFFFF"/>
      </a:dk2>
      <a:lt2>
        <a:srgbClr val="000000"/>
      </a:lt2>
      <a:accent1>
        <a:srgbClr val="009E49"/>
      </a:accent1>
      <a:accent2>
        <a:srgbClr val="0072C6"/>
      </a:accent2>
      <a:accent3>
        <a:srgbClr val="5BBF21"/>
      </a:accent3>
      <a:accent4>
        <a:srgbClr val="626660"/>
      </a:accent4>
      <a:accent5>
        <a:srgbClr val="A3A69F"/>
      </a:accent5>
      <a:accent6>
        <a:srgbClr val="E28C05"/>
      </a:accent6>
      <a:hlink>
        <a:srgbClr val="009E49"/>
      </a:hlink>
      <a:folHlink>
        <a:srgbClr val="5BBF21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808080"/>
        </a:dk1>
        <a:lt1>
          <a:srgbClr val="FFFFFF"/>
        </a:lt1>
        <a:dk2>
          <a:srgbClr val="0072C6"/>
        </a:dk2>
        <a:lt2>
          <a:srgbClr val="000000"/>
        </a:lt2>
        <a:accent1>
          <a:srgbClr val="0072C6"/>
        </a:accent1>
        <a:accent2>
          <a:srgbClr val="333399"/>
        </a:accent2>
        <a:accent3>
          <a:srgbClr val="AABCDF"/>
        </a:accent3>
        <a:accent4>
          <a:srgbClr val="DADADA"/>
        </a:accent4>
        <a:accent5>
          <a:srgbClr val="AABCDF"/>
        </a:accent5>
        <a:accent6>
          <a:srgbClr val="2D2D8A"/>
        </a:accent6>
        <a:hlink>
          <a:srgbClr val="5096C8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PrescQIPP powerpoint template 16.9.potx</Template>
  <TotalTime>1556</TotalTime>
  <Words>321</Words>
  <Application>Microsoft Office PowerPoint</Application>
  <PresentationFormat>On-screen Show (16:9)</PresentationFormat>
  <Paragraphs>72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Helvetica</vt:lpstr>
      <vt:lpstr>Helvetica Neue</vt:lpstr>
      <vt:lpstr>Times</vt:lpstr>
      <vt:lpstr>Times New Roman</vt:lpstr>
      <vt:lpstr>Verdana</vt:lpstr>
      <vt:lpstr>PrescQIPP powerpoint template 16.9</vt:lpstr>
      <vt:lpstr>1_Blank Presentation</vt:lpstr>
      <vt:lpstr>Default Design</vt:lpstr>
      <vt:lpstr> Practice Plus Webinar  28th October 2020</vt:lpstr>
      <vt:lpstr>PowerPoint Presentation</vt:lpstr>
      <vt:lpstr> Self Care for HCPs: Building Resilience Red Whale pdf 15/10/20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PQ Presentation Template October 2018</dc:title>
  <dc:creator>Richard Dickinson</dc:creator>
  <cp:lastModifiedBy>Angela Mason</cp:lastModifiedBy>
  <cp:revision>74</cp:revision>
  <dcterms:created xsi:type="dcterms:W3CDTF">2018-10-11T10:11:41Z</dcterms:created>
  <dcterms:modified xsi:type="dcterms:W3CDTF">2020-10-28T14:49:03Z</dcterms:modified>
</cp:coreProperties>
</file>