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7"/>
  </p:notesMasterIdLst>
  <p:sldIdLst>
    <p:sldId id="1189" r:id="rId4"/>
    <p:sldId id="4107" r:id="rId5"/>
    <p:sldId id="261" r:id="rId6"/>
    <p:sldId id="4138" r:id="rId7"/>
    <p:sldId id="4126" r:id="rId8"/>
    <p:sldId id="256" r:id="rId9"/>
    <p:sldId id="257" r:id="rId10"/>
    <p:sldId id="262" r:id="rId11"/>
    <p:sldId id="260" r:id="rId12"/>
    <p:sldId id="4137" r:id="rId13"/>
    <p:sldId id="259" r:id="rId14"/>
    <p:sldId id="4127" r:id="rId15"/>
    <p:sldId id="40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73284" autoAdjust="0"/>
  </p:normalViewPr>
  <p:slideViewPr>
    <p:cSldViewPr snapToGrid="0">
      <p:cViewPr varScale="1">
        <p:scale>
          <a:sx n="53" d="100"/>
          <a:sy n="53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D9FCE2-6ED3-4C7B-9229-A21CA8969E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086A396-D71D-4ECE-B113-15406EF033DA}">
      <dgm:prSet/>
      <dgm:spPr/>
      <dgm:t>
        <a:bodyPr/>
        <a:lstStyle/>
        <a:p>
          <a:r>
            <a:rPr lang="en-US" b="0" i="0" baseline="0"/>
            <a:t>Multiple GP systems</a:t>
          </a:r>
          <a:endParaRPr lang="en-GB"/>
        </a:p>
      </dgm:t>
    </dgm:pt>
    <dgm:pt modelId="{7984D362-E866-4879-94B5-81E665337BE7}" type="parTrans" cxnId="{3222045B-9C1D-4595-9CA8-DF1A4843B18F}">
      <dgm:prSet/>
      <dgm:spPr/>
      <dgm:t>
        <a:bodyPr/>
        <a:lstStyle/>
        <a:p>
          <a:endParaRPr lang="en-GB"/>
        </a:p>
      </dgm:t>
    </dgm:pt>
    <dgm:pt modelId="{98895394-B760-43CB-A863-90CD685559EF}" type="sibTrans" cxnId="{3222045B-9C1D-4595-9CA8-DF1A4843B18F}">
      <dgm:prSet/>
      <dgm:spPr/>
      <dgm:t>
        <a:bodyPr/>
        <a:lstStyle/>
        <a:p>
          <a:endParaRPr lang="en-GB"/>
        </a:p>
      </dgm:t>
    </dgm:pt>
    <dgm:pt modelId="{85A6F0F0-28CB-4B6A-9ADD-59DA1D221CE7}">
      <dgm:prSet/>
      <dgm:spPr/>
      <dgm:t>
        <a:bodyPr/>
        <a:lstStyle/>
        <a:p>
          <a:r>
            <a:rPr lang="en-US" b="0" i="0" baseline="0"/>
            <a:t>Numerous sources of information</a:t>
          </a:r>
          <a:endParaRPr lang="en-GB"/>
        </a:p>
      </dgm:t>
    </dgm:pt>
    <dgm:pt modelId="{106C0128-AEF1-43A6-8361-93FBC228DABC}" type="parTrans" cxnId="{CD27DFC6-60BA-4048-AB78-54B35E169994}">
      <dgm:prSet/>
      <dgm:spPr/>
      <dgm:t>
        <a:bodyPr/>
        <a:lstStyle/>
        <a:p>
          <a:endParaRPr lang="en-GB"/>
        </a:p>
      </dgm:t>
    </dgm:pt>
    <dgm:pt modelId="{4183F1B7-23E2-4EC7-94A7-26F191B929C6}" type="sibTrans" cxnId="{CD27DFC6-60BA-4048-AB78-54B35E169994}">
      <dgm:prSet/>
      <dgm:spPr/>
      <dgm:t>
        <a:bodyPr/>
        <a:lstStyle/>
        <a:p>
          <a:endParaRPr lang="en-GB"/>
        </a:p>
      </dgm:t>
    </dgm:pt>
    <dgm:pt modelId="{731AFDD6-33F1-4E43-A182-EFEA15D7151A}">
      <dgm:prSet/>
      <dgm:spPr/>
      <dgm:t>
        <a:bodyPr/>
        <a:lstStyle/>
        <a:p>
          <a:r>
            <a:rPr lang="en-US" b="0" i="0" baseline="0"/>
            <a:t>Complex patients</a:t>
          </a:r>
          <a:endParaRPr lang="en-GB"/>
        </a:p>
      </dgm:t>
    </dgm:pt>
    <dgm:pt modelId="{BE36A4BC-48B9-46E6-997C-978A3BBDF301}" type="parTrans" cxnId="{CEF89790-0ECD-4B65-AA2D-72944C9AA944}">
      <dgm:prSet/>
      <dgm:spPr/>
      <dgm:t>
        <a:bodyPr/>
        <a:lstStyle/>
        <a:p>
          <a:endParaRPr lang="en-GB"/>
        </a:p>
      </dgm:t>
    </dgm:pt>
    <dgm:pt modelId="{91376CF9-E200-4370-96DF-6FBF62219A1E}" type="sibTrans" cxnId="{CEF89790-0ECD-4B65-AA2D-72944C9AA944}">
      <dgm:prSet/>
      <dgm:spPr/>
      <dgm:t>
        <a:bodyPr/>
        <a:lstStyle/>
        <a:p>
          <a:endParaRPr lang="en-GB"/>
        </a:p>
      </dgm:t>
    </dgm:pt>
    <dgm:pt modelId="{B8AAD534-1ABC-479C-B193-B67A458C2550}">
      <dgm:prSet/>
      <dgm:spPr/>
      <dgm:t>
        <a:bodyPr/>
        <a:lstStyle/>
        <a:p>
          <a:r>
            <a:rPr lang="en-US" b="0" i="0" baseline="0"/>
            <a:t>Pro-active SMRs</a:t>
          </a:r>
          <a:endParaRPr lang="en-GB"/>
        </a:p>
      </dgm:t>
    </dgm:pt>
    <dgm:pt modelId="{5C4E8B40-5179-48E4-92D6-4C0D90ACB320}" type="parTrans" cxnId="{E11771B0-7800-49EB-8C96-111B171089D0}">
      <dgm:prSet/>
      <dgm:spPr/>
      <dgm:t>
        <a:bodyPr/>
        <a:lstStyle/>
        <a:p>
          <a:endParaRPr lang="en-GB"/>
        </a:p>
      </dgm:t>
    </dgm:pt>
    <dgm:pt modelId="{49DFC0D4-3A6D-46A8-A01C-F767D08E2996}" type="sibTrans" cxnId="{E11771B0-7800-49EB-8C96-111B171089D0}">
      <dgm:prSet/>
      <dgm:spPr/>
      <dgm:t>
        <a:bodyPr/>
        <a:lstStyle/>
        <a:p>
          <a:endParaRPr lang="en-GB"/>
        </a:p>
      </dgm:t>
    </dgm:pt>
    <dgm:pt modelId="{80613157-770B-4951-B22D-1B949E5FB85B}">
      <dgm:prSet/>
      <dgm:spPr/>
      <dgm:t>
        <a:bodyPr/>
        <a:lstStyle/>
        <a:p>
          <a:r>
            <a:rPr lang="en-US" b="0" i="0" baseline="0"/>
            <a:t>Preparing a SMR</a:t>
          </a:r>
          <a:endParaRPr lang="en-GB"/>
        </a:p>
      </dgm:t>
    </dgm:pt>
    <dgm:pt modelId="{2EE3BFBD-D305-4976-9875-9FA27F1CCA18}" type="parTrans" cxnId="{A9906BD1-5611-44A2-BCA9-F1CFDEE1ACD2}">
      <dgm:prSet/>
      <dgm:spPr/>
      <dgm:t>
        <a:bodyPr/>
        <a:lstStyle/>
        <a:p>
          <a:endParaRPr lang="en-GB"/>
        </a:p>
      </dgm:t>
    </dgm:pt>
    <dgm:pt modelId="{54EBBA19-2951-4841-AEC2-375C4ED0A288}" type="sibTrans" cxnId="{A9906BD1-5611-44A2-BCA9-F1CFDEE1ACD2}">
      <dgm:prSet/>
      <dgm:spPr/>
      <dgm:t>
        <a:bodyPr/>
        <a:lstStyle/>
        <a:p>
          <a:endParaRPr lang="en-GB"/>
        </a:p>
      </dgm:t>
    </dgm:pt>
    <dgm:pt modelId="{E94DA757-3367-4A31-8061-9EF3ED39917D}">
      <dgm:prSet/>
      <dgm:spPr/>
      <dgm:t>
        <a:bodyPr/>
        <a:lstStyle/>
        <a:p>
          <a:r>
            <a:rPr lang="en-US" b="0" i="0" baseline="0"/>
            <a:t>Documentation</a:t>
          </a:r>
          <a:endParaRPr lang="en-GB"/>
        </a:p>
      </dgm:t>
    </dgm:pt>
    <dgm:pt modelId="{8ECF0238-5BF4-4845-B10B-884094F690F1}" type="parTrans" cxnId="{411D9FDF-E1AB-46BE-BADF-B226431040DC}">
      <dgm:prSet/>
      <dgm:spPr/>
      <dgm:t>
        <a:bodyPr/>
        <a:lstStyle/>
        <a:p>
          <a:endParaRPr lang="en-GB"/>
        </a:p>
      </dgm:t>
    </dgm:pt>
    <dgm:pt modelId="{202CB1D1-68A1-4451-9B45-E10FCC26A229}" type="sibTrans" cxnId="{411D9FDF-E1AB-46BE-BADF-B226431040DC}">
      <dgm:prSet/>
      <dgm:spPr/>
      <dgm:t>
        <a:bodyPr/>
        <a:lstStyle/>
        <a:p>
          <a:endParaRPr lang="en-GB"/>
        </a:p>
      </dgm:t>
    </dgm:pt>
    <dgm:pt modelId="{4366B2EE-FD88-4D17-A6C1-8FEE9D05CC70}">
      <dgm:prSet/>
      <dgm:spPr/>
      <dgm:t>
        <a:bodyPr/>
        <a:lstStyle/>
        <a:p>
          <a:r>
            <a:rPr lang="en-US" b="0" i="0" baseline="0"/>
            <a:t>No set format</a:t>
          </a:r>
          <a:endParaRPr lang="en-GB"/>
        </a:p>
      </dgm:t>
    </dgm:pt>
    <dgm:pt modelId="{21EF6A93-85A7-41B8-A28C-020FEF99EEA1}" type="parTrans" cxnId="{AA9E998E-8AA9-4D64-AC55-D82BEA882D79}">
      <dgm:prSet/>
      <dgm:spPr/>
      <dgm:t>
        <a:bodyPr/>
        <a:lstStyle/>
        <a:p>
          <a:endParaRPr lang="en-GB"/>
        </a:p>
      </dgm:t>
    </dgm:pt>
    <dgm:pt modelId="{D2369457-63ED-492C-8164-FF78B90C4216}" type="sibTrans" cxnId="{AA9E998E-8AA9-4D64-AC55-D82BEA882D79}">
      <dgm:prSet/>
      <dgm:spPr/>
      <dgm:t>
        <a:bodyPr/>
        <a:lstStyle/>
        <a:p>
          <a:endParaRPr lang="en-GB"/>
        </a:p>
      </dgm:t>
    </dgm:pt>
    <dgm:pt modelId="{91760AF2-9504-4229-9BAE-0A173E721329}" type="pres">
      <dgm:prSet presAssocID="{22D9FCE2-6ED3-4C7B-9229-A21CA8969E79}" presName="linear" presStyleCnt="0">
        <dgm:presLayoutVars>
          <dgm:animLvl val="lvl"/>
          <dgm:resizeHandles val="exact"/>
        </dgm:presLayoutVars>
      </dgm:prSet>
      <dgm:spPr/>
    </dgm:pt>
    <dgm:pt modelId="{457602F9-3B86-4BFD-ADC3-141AF25166B4}" type="pres">
      <dgm:prSet presAssocID="{7086A396-D71D-4ECE-B113-15406EF033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7F17A8-53D0-4B40-9256-0306EC3133C7}" type="pres">
      <dgm:prSet presAssocID="{7086A396-D71D-4ECE-B113-15406EF033DA}" presName="childText" presStyleLbl="revTx" presStyleIdx="0" presStyleCnt="3">
        <dgm:presLayoutVars>
          <dgm:bulletEnabled val="1"/>
        </dgm:presLayoutVars>
      </dgm:prSet>
      <dgm:spPr/>
    </dgm:pt>
    <dgm:pt modelId="{74B8ABE1-0F8F-4D62-8B9C-B9E0CADF3F9F}" type="pres">
      <dgm:prSet presAssocID="{B8AAD534-1ABC-479C-B193-B67A458C25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21AE26-87C7-4451-A6F5-9D47007817DC}" type="pres">
      <dgm:prSet presAssocID="{B8AAD534-1ABC-479C-B193-B67A458C2550}" presName="childText" presStyleLbl="revTx" presStyleIdx="1" presStyleCnt="3">
        <dgm:presLayoutVars>
          <dgm:bulletEnabled val="1"/>
        </dgm:presLayoutVars>
      </dgm:prSet>
      <dgm:spPr/>
    </dgm:pt>
    <dgm:pt modelId="{0577C6E7-D35B-448C-B320-4D67883D650C}" type="pres">
      <dgm:prSet presAssocID="{E94DA757-3367-4A31-8061-9EF3ED39917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7B8E016-D51C-4170-8F4D-52934868BC61}" type="pres">
      <dgm:prSet presAssocID="{E94DA757-3367-4A31-8061-9EF3ED39917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836500E-2F82-40D2-8F1B-784A49396BFB}" type="presOf" srcId="{B8AAD534-1ABC-479C-B193-B67A458C2550}" destId="{74B8ABE1-0F8F-4D62-8B9C-B9E0CADF3F9F}" srcOrd="0" destOrd="0" presId="urn:microsoft.com/office/officeart/2005/8/layout/vList2"/>
    <dgm:cxn modelId="{EB5FC814-773A-4EAF-96D6-BD5666948E2F}" type="presOf" srcId="{22D9FCE2-6ED3-4C7B-9229-A21CA8969E79}" destId="{91760AF2-9504-4229-9BAE-0A173E721329}" srcOrd="0" destOrd="0" presId="urn:microsoft.com/office/officeart/2005/8/layout/vList2"/>
    <dgm:cxn modelId="{3222045B-9C1D-4595-9CA8-DF1A4843B18F}" srcId="{22D9FCE2-6ED3-4C7B-9229-A21CA8969E79}" destId="{7086A396-D71D-4ECE-B113-15406EF033DA}" srcOrd="0" destOrd="0" parTransId="{7984D362-E866-4879-94B5-81E665337BE7}" sibTransId="{98895394-B760-43CB-A863-90CD685559EF}"/>
    <dgm:cxn modelId="{73F70B73-9BBC-49C0-9445-C18403D8E2B1}" type="presOf" srcId="{7086A396-D71D-4ECE-B113-15406EF033DA}" destId="{457602F9-3B86-4BFD-ADC3-141AF25166B4}" srcOrd="0" destOrd="0" presId="urn:microsoft.com/office/officeart/2005/8/layout/vList2"/>
    <dgm:cxn modelId="{AA9E998E-8AA9-4D64-AC55-D82BEA882D79}" srcId="{E94DA757-3367-4A31-8061-9EF3ED39917D}" destId="{4366B2EE-FD88-4D17-A6C1-8FEE9D05CC70}" srcOrd="0" destOrd="0" parTransId="{21EF6A93-85A7-41B8-A28C-020FEF99EEA1}" sibTransId="{D2369457-63ED-492C-8164-FF78B90C4216}"/>
    <dgm:cxn modelId="{CEF89790-0ECD-4B65-AA2D-72944C9AA944}" srcId="{7086A396-D71D-4ECE-B113-15406EF033DA}" destId="{731AFDD6-33F1-4E43-A182-EFEA15D7151A}" srcOrd="1" destOrd="0" parTransId="{BE36A4BC-48B9-46E6-997C-978A3BBDF301}" sibTransId="{91376CF9-E200-4370-96DF-6FBF62219A1E}"/>
    <dgm:cxn modelId="{7B1B1F98-DBFE-48E9-BE5E-4604754A9BEC}" type="presOf" srcId="{4366B2EE-FD88-4D17-A6C1-8FEE9D05CC70}" destId="{87B8E016-D51C-4170-8F4D-52934868BC61}" srcOrd="0" destOrd="0" presId="urn:microsoft.com/office/officeart/2005/8/layout/vList2"/>
    <dgm:cxn modelId="{68244F9A-F142-4C1F-826B-848244B46ED0}" type="presOf" srcId="{80613157-770B-4951-B22D-1B949E5FB85B}" destId="{2E21AE26-87C7-4451-A6F5-9D47007817DC}" srcOrd="0" destOrd="0" presId="urn:microsoft.com/office/officeart/2005/8/layout/vList2"/>
    <dgm:cxn modelId="{E11771B0-7800-49EB-8C96-111B171089D0}" srcId="{22D9FCE2-6ED3-4C7B-9229-A21CA8969E79}" destId="{B8AAD534-1ABC-479C-B193-B67A458C2550}" srcOrd="1" destOrd="0" parTransId="{5C4E8B40-5179-48E4-92D6-4C0D90ACB320}" sibTransId="{49DFC0D4-3A6D-46A8-A01C-F767D08E2996}"/>
    <dgm:cxn modelId="{CD27DFC6-60BA-4048-AB78-54B35E169994}" srcId="{7086A396-D71D-4ECE-B113-15406EF033DA}" destId="{85A6F0F0-28CB-4B6A-9ADD-59DA1D221CE7}" srcOrd="0" destOrd="0" parTransId="{106C0128-AEF1-43A6-8361-93FBC228DABC}" sibTransId="{4183F1B7-23E2-4EC7-94A7-26F191B929C6}"/>
    <dgm:cxn modelId="{AB6672CD-3782-44A4-A1D4-FC2B6AD4003A}" type="presOf" srcId="{85A6F0F0-28CB-4B6A-9ADD-59DA1D221CE7}" destId="{117F17A8-53D0-4B40-9256-0306EC3133C7}" srcOrd="0" destOrd="0" presId="urn:microsoft.com/office/officeart/2005/8/layout/vList2"/>
    <dgm:cxn modelId="{A9906BD1-5611-44A2-BCA9-F1CFDEE1ACD2}" srcId="{B8AAD534-1ABC-479C-B193-B67A458C2550}" destId="{80613157-770B-4951-B22D-1B949E5FB85B}" srcOrd="0" destOrd="0" parTransId="{2EE3BFBD-D305-4976-9875-9FA27F1CCA18}" sibTransId="{54EBBA19-2951-4841-AEC2-375C4ED0A288}"/>
    <dgm:cxn modelId="{E139C6DC-F808-40FD-B7FF-B0C742BC0D6E}" type="presOf" srcId="{731AFDD6-33F1-4E43-A182-EFEA15D7151A}" destId="{117F17A8-53D0-4B40-9256-0306EC3133C7}" srcOrd="0" destOrd="1" presId="urn:microsoft.com/office/officeart/2005/8/layout/vList2"/>
    <dgm:cxn modelId="{B624D2DD-18AA-4F03-A446-F90340884ED0}" type="presOf" srcId="{E94DA757-3367-4A31-8061-9EF3ED39917D}" destId="{0577C6E7-D35B-448C-B320-4D67883D650C}" srcOrd="0" destOrd="0" presId="urn:microsoft.com/office/officeart/2005/8/layout/vList2"/>
    <dgm:cxn modelId="{411D9FDF-E1AB-46BE-BADF-B226431040DC}" srcId="{22D9FCE2-6ED3-4C7B-9229-A21CA8969E79}" destId="{E94DA757-3367-4A31-8061-9EF3ED39917D}" srcOrd="2" destOrd="0" parTransId="{8ECF0238-5BF4-4845-B10B-884094F690F1}" sibTransId="{202CB1D1-68A1-4451-9B45-E10FCC26A229}"/>
    <dgm:cxn modelId="{C4870BC2-9A58-427C-84AE-87386A85A55F}" type="presParOf" srcId="{91760AF2-9504-4229-9BAE-0A173E721329}" destId="{457602F9-3B86-4BFD-ADC3-141AF25166B4}" srcOrd="0" destOrd="0" presId="urn:microsoft.com/office/officeart/2005/8/layout/vList2"/>
    <dgm:cxn modelId="{EBF00715-1EA6-40ED-9CED-A7BEFF03887F}" type="presParOf" srcId="{91760AF2-9504-4229-9BAE-0A173E721329}" destId="{117F17A8-53D0-4B40-9256-0306EC3133C7}" srcOrd="1" destOrd="0" presId="urn:microsoft.com/office/officeart/2005/8/layout/vList2"/>
    <dgm:cxn modelId="{C5D01F08-AEDD-4D97-8D7E-BA7F3B11B270}" type="presParOf" srcId="{91760AF2-9504-4229-9BAE-0A173E721329}" destId="{74B8ABE1-0F8F-4D62-8B9C-B9E0CADF3F9F}" srcOrd="2" destOrd="0" presId="urn:microsoft.com/office/officeart/2005/8/layout/vList2"/>
    <dgm:cxn modelId="{3ABF68CE-D48D-4421-88B0-1FF58183E959}" type="presParOf" srcId="{91760AF2-9504-4229-9BAE-0A173E721329}" destId="{2E21AE26-87C7-4451-A6F5-9D47007817DC}" srcOrd="3" destOrd="0" presId="urn:microsoft.com/office/officeart/2005/8/layout/vList2"/>
    <dgm:cxn modelId="{B7E9AF99-4830-4297-80B5-6603A44744D2}" type="presParOf" srcId="{91760AF2-9504-4229-9BAE-0A173E721329}" destId="{0577C6E7-D35B-448C-B320-4D67883D650C}" srcOrd="4" destOrd="0" presId="urn:microsoft.com/office/officeart/2005/8/layout/vList2"/>
    <dgm:cxn modelId="{FCE4EE7C-184B-459C-B064-51C2D9D3CD45}" type="presParOf" srcId="{91760AF2-9504-4229-9BAE-0A173E721329}" destId="{87B8E016-D51C-4170-8F4D-52934868BC6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98414-798E-489A-B0EF-FAF1B90EC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01B113-DAD0-49F4-AC0B-034B3044CEAD}">
      <dgm:prSet/>
      <dgm:spPr/>
      <dgm:t>
        <a:bodyPr/>
        <a:lstStyle/>
        <a:p>
          <a:r>
            <a:rPr lang="en-GB"/>
            <a:t>Consistent format</a:t>
          </a:r>
        </a:p>
      </dgm:t>
    </dgm:pt>
    <dgm:pt modelId="{BF28BA6E-642F-4959-8941-8A9BB52B7F67}" type="parTrans" cxnId="{2C7201B3-621F-4757-992A-D06B71F0E4C3}">
      <dgm:prSet/>
      <dgm:spPr/>
      <dgm:t>
        <a:bodyPr/>
        <a:lstStyle/>
        <a:p>
          <a:endParaRPr lang="en-GB"/>
        </a:p>
      </dgm:t>
    </dgm:pt>
    <dgm:pt modelId="{B3889CFF-4D4F-401D-877A-D77C60568381}" type="sibTrans" cxnId="{2C7201B3-621F-4757-992A-D06B71F0E4C3}">
      <dgm:prSet/>
      <dgm:spPr/>
      <dgm:t>
        <a:bodyPr/>
        <a:lstStyle/>
        <a:p>
          <a:endParaRPr lang="en-GB"/>
        </a:p>
      </dgm:t>
    </dgm:pt>
    <dgm:pt modelId="{BE80CDE8-3F64-421C-9363-968BF7E89BBF}">
      <dgm:prSet/>
      <dgm:spPr/>
      <dgm:t>
        <a:bodyPr/>
        <a:lstStyle/>
        <a:p>
          <a:r>
            <a:rPr lang="en-GB" dirty="0"/>
            <a:t>Collate information</a:t>
          </a:r>
        </a:p>
      </dgm:t>
    </dgm:pt>
    <dgm:pt modelId="{4A601240-95FA-4D69-9D5D-336EE89F59BD}" type="parTrans" cxnId="{4841942B-EBCC-4F5E-AA8F-E6B4E2A7C4C4}">
      <dgm:prSet/>
      <dgm:spPr/>
      <dgm:t>
        <a:bodyPr/>
        <a:lstStyle/>
        <a:p>
          <a:endParaRPr lang="en-GB"/>
        </a:p>
      </dgm:t>
    </dgm:pt>
    <dgm:pt modelId="{FD83114A-CCB1-4787-8D5C-6CAC1BB89A81}" type="sibTrans" cxnId="{4841942B-EBCC-4F5E-AA8F-E6B4E2A7C4C4}">
      <dgm:prSet/>
      <dgm:spPr/>
      <dgm:t>
        <a:bodyPr/>
        <a:lstStyle/>
        <a:p>
          <a:endParaRPr lang="en-GB"/>
        </a:p>
      </dgm:t>
    </dgm:pt>
    <dgm:pt modelId="{37A83F91-0530-4E9D-AB36-13F7497DD3E3}">
      <dgm:prSet/>
      <dgm:spPr/>
      <dgm:t>
        <a:bodyPr/>
        <a:lstStyle/>
        <a:p>
          <a:r>
            <a:rPr lang="en-GB"/>
            <a:t>Electronic checklist / prompts</a:t>
          </a:r>
        </a:p>
      </dgm:t>
    </dgm:pt>
    <dgm:pt modelId="{73ECF298-1F05-4779-968E-40EE7966DCD1}" type="parTrans" cxnId="{FA49DB3D-4D15-4470-8D8E-2111B2EBF95D}">
      <dgm:prSet/>
      <dgm:spPr/>
      <dgm:t>
        <a:bodyPr/>
        <a:lstStyle/>
        <a:p>
          <a:endParaRPr lang="en-GB"/>
        </a:p>
      </dgm:t>
    </dgm:pt>
    <dgm:pt modelId="{FE7B05D4-AA9C-4159-B13F-FAD446948A42}" type="sibTrans" cxnId="{FA49DB3D-4D15-4470-8D8E-2111B2EBF95D}">
      <dgm:prSet/>
      <dgm:spPr/>
      <dgm:t>
        <a:bodyPr/>
        <a:lstStyle/>
        <a:p>
          <a:endParaRPr lang="en-GB"/>
        </a:p>
      </dgm:t>
    </dgm:pt>
    <dgm:pt modelId="{EADF61DF-5D6B-499C-B015-002FDA85780D}">
      <dgm:prSet/>
      <dgm:spPr/>
      <dgm:t>
        <a:bodyPr/>
        <a:lstStyle/>
        <a:p>
          <a:r>
            <a:rPr lang="en-GB" dirty="0"/>
            <a:t>Embedded toolkits</a:t>
          </a:r>
        </a:p>
      </dgm:t>
    </dgm:pt>
    <dgm:pt modelId="{DCDF84FB-C999-49C3-BDE1-5CE41F312E02}" type="parTrans" cxnId="{DECB6BDB-EBA7-44AB-88AB-B9DC9E4DBF28}">
      <dgm:prSet/>
      <dgm:spPr/>
      <dgm:t>
        <a:bodyPr/>
        <a:lstStyle/>
        <a:p>
          <a:endParaRPr lang="en-GB"/>
        </a:p>
      </dgm:t>
    </dgm:pt>
    <dgm:pt modelId="{40F1BB89-DB5D-4A63-9AC6-9747C1F951F6}" type="sibTrans" cxnId="{DECB6BDB-EBA7-44AB-88AB-B9DC9E4DBF28}">
      <dgm:prSet/>
      <dgm:spPr/>
      <dgm:t>
        <a:bodyPr/>
        <a:lstStyle/>
        <a:p>
          <a:endParaRPr lang="en-GB"/>
        </a:p>
      </dgm:t>
    </dgm:pt>
    <dgm:pt modelId="{C0731DB0-9DFB-4E45-A1AC-A2AA2840D2EF}">
      <dgm:prSet/>
      <dgm:spPr/>
      <dgm:t>
        <a:bodyPr/>
        <a:lstStyle/>
        <a:p>
          <a:r>
            <a:rPr lang="en-GB"/>
            <a:t>Consistent documentation</a:t>
          </a:r>
        </a:p>
      </dgm:t>
    </dgm:pt>
    <dgm:pt modelId="{5E6B9092-2ECB-4246-A0A1-3053CE47D98C}" type="parTrans" cxnId="{B513409F-4861-4D7B-B1C2-B1ECDAC6838C}">
      <dgm:prSet/>
      <dgm:spPr/>
      <dgm:t>
        <a:bodyPr/>
        <a:lstStyle/>
        <a:p>
          <a:endParaRPr lang="en-GB"/>
        </a:p>
      </dgm:t>
    </dgm:pt>
    <dgm:pt modelId="{888BCAFD-2D7B-4F46-BABD-59A35CDFCD20}" type="sibTrans" cxnId="{B513409F-4861-4D7B-B1C2-B1ECDAC6838C}">
      <dgm:prSet/>
      <dgm:spPr/>
      <dgm:t>
        <a:bodyPr/>
        <a:lstStyle/>
        <a:p>
          <a:endParaRPr lang="en-GB"/>
        </a:p>
      </dgm:t>
    </dgm:pt>
    <dgm:pt modelId="{7CE68FCD-5604-4D27-96E1-09A953D51F2C}">
      <dgm:prSet/>
      <dgm:spPr/>
      <dgm:t>
        <a:bodyPr/>
        <a:lstStyle/>
        <a:p>
          <a:r>
            <a:rPr lang="en-GB"/>
            <a:t>Read codes &amp; data capture</a:t>
          </a:r>
        </a:p>
      </dgm:t>
    </dgm:pt>
    <dgm:pt modelId="{8ECFC27C-03D0-41D0-91B7-E2BE550CE98F}" type="parTrans" cxnId="{AFA46510-3D8A-4E14-8B61-E05088877130}">
      <dgm:prSet/>
      <dgm:spPr/>
      <dgm:t>
        <a:bodyPr/>
        <a:lstStyle/>
        <a:p>
          <a:endParaRPr lang="en-GB"/>
        </a:p>
      </dgm:t>
    </dgm:pt>
    <dgm:pt modelId="{0036E47D-5F48-45F2-9E7E-3DEFD0D1E366}" type="sibTrans" cxnId="{AFA46510-3D8A-4E14-8B61-E05088877130}">
      <dgm:prSet/>
      <dgm:spPr/>
      <dgm:t>
        <a:bodyPr/>
        <a:lstStyle/>
        <a:p>
          <a:endParaRPr lang="en-GB"/>
        </a:p>
      </dgm:t>
    </dgm:pt>
    <dgm:pt modelId="{1F56571C-F249-410A-BE06-4453DB027C0B}">
      <dgm:prSet/>
      <dgm:spPr/>
      <dgm:t>
        <a:bodyPr/>
        <a:lstStyle/>
        <a:p>
          <a:r>
            <a:rPr lang="en-GB" dirty="0"/>
            <a:t>Questionnaire 7 steps</a:t>
          </a:r>
        </a:p>
      </dgm:t>
    </dgm:pt>
    <dgm:pt modelId="{D72EA46C-F9DF-4156-96DF-20574C6210C7}" type="parTrans" cxnId="{BFC1D803-C466-49C4-921F-A42D73596C21}">
      <dgm:prSet/>
      <dgm:spPr/>
      <dgm:t>
        <a:bodyPr/>
        <a:lstStyle/>
        <a:p>
          <a:endParaRPr lang="en-GB"/>
        </a:p>
      </dgm:t>
    </dgm:pt>
    <dgm:pt modelId="{A666C05B-3B98-4595-8007-B6A8549798DA}" type="sibTrans" cxnId="{BFC1D803-C466-49C4-921F-A42D73596C21}">
      <dgm:prSet/>
      <dgm:spPr/>
      <dgm:t>
        <a:bodyPr/>
        <a:lstStyle/>
        <a:p>
          <a:endParaRPr lang="en-GB"/>
        </a:p>
      </dgm:t>
    </dgm:pt>
    <dgm:pt modelId="{A36B7684-925E-4CAD-BBCE-52C7A89E1A0C}" type="pres">
      <dgm:prSet presAssocID="{5A998414-798E-489A-B0EF-FAF1B90EC2B8}" presName="linear" presStyleCnt="0">
        <dgm:presLayoutVars>
          <dgm:animLvl val="lvl"/>
          <dgm:resizeHandles val="exact"/>
        </dgm:presLayoutVars>
      </dgm:prSet>
      <dgm:spPr/>
    </dgm:pt>
    <dgm:pt modelId="{ADC3885A-5D42-410F-826D-4B4F7A331374}" type="pres">
      <dgm:prSet presAssocID="{F201B113-DAD0-49F4-AC0B-034B3044CE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0C7368-99B5-4F96-829D-F4342AAE005C}" type="pres">
      <dgm:prSet presAssocID="{F201B113-DAD0-49F4-AC0B-034B3044CEAD}" presName="childText" presStyleLbl="revTx" presStyleIdx="0" presStyleCnt="3">
        <dgm:presLayoutVars>
          <dgm:bulletEnabled val="1"/>
        </dgm:presLayoutVars>
      </dgm:prSet>
      <dgm:spPr/>
    </dgm:pt>
    <dgm:pt modelId="{398083CF-82FB-4E3C-9699-F59A98592D85}" type="pres">
      <dgm:prSet presAssocID="{37A83F91-0530-4E9D-AB36-13F7497DD3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4C0FEB-EB3D-4CC1-A2BB-8DA6FDBEE8A9}" type="pres">
      <dgm:prSet presAssocID="{37A83F91-0530-4E9D-AB36-13F7497DD3E3}" presName="childText" presStyleLbl="revTx" presStyleIdx="1" presStyleCnt="3">
        <dgm:presLayoutVars>
          <dgm:bulletEnabled val="1"/>
        </dgm:presLayoutVars>
      </dgm:prSet>
      <dgm:spPr/>
    </dgm:pt>
    <dgm:pt modelId="{098E0D3F-0A60-4D7D-B909-F76D70B8EDF6}" type="pres">
      <dgm:prSet presAssocID="{C0731DB0-9DFB-4E45-A1AC-A2AA2840D2E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83F7787-3FCC-4314-8F07-9D551D33474A}" type="pres">
      <dgm:prSet presAssocID="{C0731DB0-9DFB-4E45-A1AC-A2AA2840D2E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FC1D803-C466-49C4-921F-A42D73596C21}" srcId="{37A83F91-0530-4E9D-AB36-13F7497DD3E3}" destId="{1F56571C-F249-410A-BE06-4453DB027C0B}" srcOrd="1" destOrd="0" parTransId="{D72EA46C-F9DF-4156-96DF-20574C6210C7}" sibTransId="{A666C05B-3B98-4595-8007-B6A8549798DA}"/>
    <dgm:cxn modelId="{AFA46510-3D8A-4E14-8B61-E05088877130}" srcId="{C0731DB0-9DFB-4E45-A1AC-A2AA2840D2EF}" destId="{7CE68FCD-5604-4D27-96E1-09A953D51F2C}" srcOrd="0" destOrd="0" parTransId="{8ECFC27C-03D0-41D0-91B7-E2BE550CE98F}" sibTransId="{0036E47D-5F48-45F2-9E7E-3DEFD0D1E366}"/>
    <dgm:cxn modelId="{4841942B-EBCC-4F5E-AA8F-E6B4E2A7C4C4}" srcId="{F201B113-DAD0-49F4-AC0B-034B3044CEAD}" destId="{BE80CDE8-3F64-421C-9363-968BF7E89BBF}" srcOrd="0" destOrd="0" parTransId="{4A601240-95FA-4D69-9D5D-336EE89F59BD}" sibTransId="{FD83114A-CCB1-4787-8D5C-6CAC1BB89A81}"/>
    <dgm:cxn modelId="{7D9DBC34-C7A6-4872-BAFB-71C13924AB10}" type="presOf" srcId="{BE80CDE8-3F64-421C-9363-968BF7E89BBF}" destId="{160C7368-99B5-4F96-829D-F4342AAE005C}" srcOrd="0" destOrd="0" presId="urn:microsoft.com/office/officeart/2005/8/layout/vList2"/>
    <dgm:cxn modelId="{FA49DB3D-4D15-4470-8D8E-2111B2EBF95D}" srcId="{5A998414-798E-489A-B0EF-FAF1B90EC2B8}" destId="{37A83F91-0530-4E9D-AB36-13F7497DD3E3}" srcOrd="1" destOrd="0" parTransId="{73ECF298-1F05-4779-968E-40EE7966DCD1}" sibTransId="{FE7B05D4-AA9C-4159-B13F-FAD446948A42}"/>
    <dgm:cxn modelId="{C1E63779-7947-4FFF-B106-510A7FA645EE}" type="presOf" srcId="{C0731DB0-9DFB-4E45-A1AC-A2AA2840D2EF}" destId="{098E0D3F-0A60-4D7D-B909-F76D70B8EDF6}" srcOrd="0" destOrd="0" presId="urn:microsoft.com/office/officeart/2005/8/layout/vList2"/>
    <dgm:cxn modelId="{DA27D77D-9444-47E9-9379-6F052BB28CDA}" type="presOf" srcId="{5A998414-798E-489A-B0EF-FAF1B90EC2B8}" destId="{A36B7684-925E-4CAD-BBCE-52C7A89E1A0C}" srcOrd="0" destOrd="0" presId="urn:microsoft.com/office/officeart/2005/8/layout/vList2"/>
    <dgm:cxn modelId="{1EC5877F-0C77-41A7-8BB5-9B52545BFAA3}" type="presOf" srcId="{EADF61DF-5D6B-499C-B015-002FDA85780D}" destId="{224C0FEB-EB3D-4CC1-A2BB-8DA6FDBEE8A9}" srcOrd="0" destOrd="0" presId="urn:microsoft.com/office/officeart/2005/8/layout/vList2"/>
    <dgm:cxn modelId="{862E3E82-B20E-4C45-A6F0-E76FBEEAADB3}" type="presOf" srcId="{1F56571C-F249-410A-BE06-4453DB027C0B}" destId="{224C0FEB-EB3D-4CC1-A2BB-8DA6FDBEE8A9}" srcOrd="0" destOrd="1" presId="urn:microsoft.com/office/officeart/2005/8/layout/vList2"/>
    <dgm:cxn modelId="{6942838F-EED3-4C73-9BC4-4F9A160DB0F7}" type="presOf" srcId="{37A83F91-0530-4E9D-AB36-13F7497DD3E3}" destId="{398083CF-82FB-4E3C-9699-F59A98592D85}" srcOrd="0" destOrd="0" presId="urn:microsoft.com/office/officeart/2005/8/layout/vList2"/>
    <dgm:cxn modelId="{84648198-5EDD-4B03-B7ED-A8ACE9E5F730}" type="presOf" srcId="{7CE68FCD-5604-4D27-96E1-09A953D51F2C}" destId="{B83F7787-3FCC-4314-8F07-9D551D33474A}" srcOrd="0" destOrd="0" presId="urn:microsoft.com/office/officeart/2005/8/layout/vList2"/>
    <dgm:cxn modelId="{B513409F-4861-4D7B-B1C2-B1ECDAC6838C}" srcId="{5A998414-798E-489A-B0EF-FAF1B90EC2B8}" destId="{C0731DB0-9DFB-4E45-A1AC-A2AA2840D2EF}" srcOrd="2" destOrd="0" parTransId="{5E6B9092-2ECB-4246-A0A1-3053CE47D98C}" sibTransId="{888BCAFD-2D7B-4F46-BABD-59A35CDFCD20}"/>
    <dgm:cxn modelId="{2C7201B3-621F-4757-992A-D06B71F0E4C3}" srcId="{5A998414-798E-489A-B0EF-FAF1B90EC2B8}" destId="{F201B113-DAD0-49F4-AC0B-034B3044CEAD}" srcOrd="0" destOrd="0" parTransId="{BF28BA6E-642F-4959-8941-8A9BB52B7F67}" sibTransId="{B3889CFF-4D4F-401D-877A-D77C60568381}"/>
    <dgm:cxn modelId="{F9A146B8-1897-4F5F-96F9-E8719A510850}" type="presOf" srcId="{F201B113-DAD0-49F4-AC0B-034B3044CEAD}" destId="{ADC3885A-5D42-410F-826D-4B4F7A331374}" srcOrd="0" destOrd="0" presId="urn:microsoft.com/office/officeart/2005/8/layout/vList2"/>
    <dgm:cxn modelId="{DECB6BDB-EBA7-44AB-88AB-B9DC9E4DBF28}" srcId="{37A83F91-0530-4E9D-AB36-13F7497DD3E3}" destId="{EADF61DF-5D6B-499C-B015-002FDA85780D}" srcOrd="0" destOrd="0" parTransId="{DCDF84FB-C999-49C3-BDE1-5CE41F312E02}" sibTransId="{40F1BB89-DB5D-4A63-9AC6-9747C1F951F6}"/>
    <dgm:cxn modelId="{02872E5E-DDFE-4B7D-95C3-86AD0FE7BE64}" type="presParOf" srcId="{A36B7684-925E-4CAD-BBCE-52C7A89E1A0C}" destId="{ADC3885A-5D42-410F-826D-4B4F7A331374}" srcOrd="0" destOrd="0" presId="urn:microsoft.com/office/officeart/2005/8/layout/vList2"/>
    <dgm:cxn modelId="{8518EABE-DF8D-49C2-A20C-1D1C57B4277F}" type="presParOf" srcId="{A36B7684-925E-4CAD-BBCE-52C7A89E1A0C}" destId="{160C7368-99B5-4F96-829D-F4342AAE005C}" srcOrd="1" destOrd="0" presId="urn:microsoft.com/office/officeart/2005/8/layout/vList2"/>
    <dgm:cxn modelId="{3439EE13-FE75-44D5-8F93-E5A182581B61}" type="presParOf" srcId="{A36B7684-925E-4CAD-BBCE-52C7A89E1A0C}" destId="{398083CF-82FB-4E3C-9699-F59A98592D85}" srcOrd="2" destOrd="0" presId="urn:microsoft.com/office/officeart/2005/8/layout/vList2"/>
    <dgm:cxn modelId="{93BA78D9-C0B6-4073-B85B-2AD7FBA446C6}" type="presParOf" srcId="{A36B7684-925E-4CAD-BBCE-52C7A89E1A0C}" destId="{224C0FEB-EB3D-4CC1-A2BB-8DA6FDBEE8A9}" srcOrd="3" destOrd="0" presId="urn:microsoft.com/office/officeart/2005/8/layout/vList2"/>
    <dgm:cxn modelId="{A8DE2027-3DA2-448C-A34A-1F0A12BC9915}" type="presParOf" srcId="{A36B7684-925E-4CAD-BBCE-52C7A89E1A0C}" destId="{098E0D3F-0A60-4D7D-B909-F76D70B8EDF6}" srcOrd="4" destOrd="0" presId="urn:microsoft.com/office/officeart/2005/8/layout/vList2"/>
    <dgm:cxn modelId="{23E3F7EB-C66B-48AA-861D-2DE07BC8A30E}" type="presParOf" srcId="{A36B7684-925E-4CAD-BBCE-52C7A89E1A0C}" destId="{B83F7787-3FCC-4314-8F07-9D551D33474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2677D-DFAF-4A17-A60C-82A907A712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934CAB-EAE7-40F0-ADAB-C65CA9876060}">
      <dgm:prSet/>
      <dgm:spPr/>
      <dgm:t>
        <a:bodyPr/>
        <a:lstStyle/>
        <a:p>
          <a:r>
            <a:rPr lang="en-US" b="0" i="0" baseline="0" dirty="0"/>
            <a:t>SMR working group</a:t>
          </a:r>
          <a:endParaRPr lang="en-GB" dirty="0"/>
        </a:p>
      </dgm:t>
    </dgm:pt>
    <dgm:pt modelId="{13B85F0F-E1DC-42F6-9DF0-66BA75A9FA87}" type="parTrans" cxnId="{7A876DAE-D361-4406-B1C6-5404F4D15E6C}">
      <dgm:prSet/>
      <dgm:spPr/>
      <dgm:t>
        <a:bodyPr/>
        <a:lstStyle/>
        <a:p>
          <a:endParaRPr lang="en-GB"/>
        </a:p>
      </dgm:t>
    </dgm:pt>
    <dgm:pt modelId="{14F0F6F2-EF66-46FF-A84A-6EC797A0EAB2}" type="sibTrans" cxnId="{7A876DAE-D361-4406-B1C6-5404F4D15E6C}">
      <dgm:prSet/>
      <dgm:spPr/>
      <dgm:t>
        <a:bodyPr/>
        <a:lstStyle/>
        <a:p>
          <a:endParaRPr lang="en-GB"/>
        </a:p>
      </dgm:t>
    </dgm:pt>
    <dgm:pt modelId="{A3C196E4-FCC7-4F6E-AF5E-77C43B057390}">
      <dgm:prSet/>
      <dgm:spPr/>
      <dgm:t>
        <a:bodyPr/>
        <a:lstStyle/>
        <a:p>
          <a:r>
            <a:rPr lang="en-US" b="0" i="0" baseline="0" dirty="0"/>
            <a:t>Collaborative working </a:t>
          </a:r>
          <a:endParaRPr lang="en-GB" dirty="0"/>
        </a:p>
      </dgm:t>
    </dgm:pt>
    <dgm:pt modelId="{0EC75D43-E971-4945-90CF-79C40A83FC7A}" type="parTrans" cxnId="{66A4A8D9-2041-44E0-9007-1D674F9EBD02}">
      <dgm:prSet/>
      <dgm:spPr/>
      <dgm:t>
        <a:bodyPr/>
        <a:lstStyle/>
        <a:p>
          <a:endParaRPr lang="en-GB"/>
        </a:p>
      </dgm:t>
    </dgm:pt>
    <dgm:pt modelId="{1E34A274-5579-4547-8E0F-5DD3A4DFA65B}" type="sibTrans" cxnId="{66A4A8D9-2041-44E0-9007-1D674F9EBD02}">
      <dgm:prSet/>
      <dgm:spPr/>
      <dgm:t>
        <a:bodyPr/>
        <a:lstStyle/>
        <a:p>
          <a:endParaRPr lang="en-GB"/>
        </a:p>
      </dgm:t>
    </dgm:pt>
    <dgm:pt modelId="{BC72A7E4-CBCD-42A8-9786-799C6E038B2C}">
      <dgm:prSet/>
      <dgm:spPr/>
      <dgm:t>
        <a:bodyPr/>
        <a:lstStyle/>
        <a:p>
          <a:r>
            <a:rPr lang="en-US" b="0" i="0" baseline="0" dirty="0"/>
            <a:t>Stakeholder engagement</a:t>
          </a:r>
          <a:endParaRPr lang="en-GB" dirty="0"/>
        </a:p>
      </dgm:t>
    </dgm:pt>
    <dgm:pt modelId="{97CE5E2E-BABA-425B-819F-4586D328A76D}" type="parTrans" cxnId="{1F85C1E4-A4A8-4E56-A362-55CB6EB2EC98}">
      <dgm:prSet/>
      <dgm:spPr/>
      <dgm:t>
        <a:bodyPr/>
        <a:lstStyle/>
        <a:p>
          <a:endParaRPr lang="en-GB"/>
        </a:p>
      </dgm:t>
    </dgm:pt>
    <dgm:pt modelId="{D52CB7DE-2FAF-4E74-84E8-4BE87DE199DD}" type="sibTrans" cxnId="{1F85C1E4-A4A8-4E56-A362-55CB6EB2EC98}">
      <dgm:prSet/>
      <dgm:spPr/>
      <dgm:t>
        <a:bodyPr/>
        <a:lstStyle/>
        <a:p>
          <a:endParaRPr lang="en-GB"/>
        </a:p>
      </dgm:t>
    </dgm:pt>
    <dgm:pt modelId="{A3B546F9-CA21-46F0-A8AE-D8BE5149468D}">
      <dgm:prSet/>
      <dgm:spPr/>
      <dgm:t>
        <a:bodyPr/>
        <a:lstStyle/>
        <a:p>
          <a:r>
            <a:rPr lang="en-US" b="0" i="0" baseline="0" dirty="0"/>
            <a:t>Links to Medicines Safety</a:t>
          </a:r>
          <a:endParaRPr lang="en-GB" dirty="0"/>
        </a:p>
      </dgm:t>
    </dgm:pt>
    <dgm:pt modelId="{C04A5A87-D8C1-4A82-9CB9-AE76C7172D3F}" type="parTrans" cxnId="{327D87DD-E800-4FED-91A3-0E584CFBA01D}">
      <dgm:prSet/>
      <dgm:spPr/>
      <dgm:t>
        <a:bodyPr/>
        <a:lstStyle/>
        <a:p>
          <a:endParaRPr lang="en-GB"/>
        </a:p>
      </dgm:t>
    </dgm:pt>
    <dgm:pt modelId="{4546FF98-8B72-4EBC-BAA2-FE73B310E1CC}" type="sibTrans" cxnId="{327D87DD-E800-4FED-91A3-0E584CFBA01D}">
      <dgm:prSet/>
      <dgm:spPr/>
      <dgm:t>
        <a:bodyPr/>
        <a:lstStyle/>
        <a:p>
          <a:endParaRPr lang="en-GB"/>
        </a:p>
      </dgm:t>
    </dgm:pt>
    <dgm:pt modelId="{B6D3F0C1-01AE-46C9-AFC0-F65D24262D4C}">
      <dgm:prSet/>
      <dgm:spPr/>
      <dgm:t>
        <a:bodyPr/>
        <a:lstStyle/>
        <a:p>
          <a:r>
            <a:rPr lang="en-US" b="0" i="0" baseline="0" dirty="0"/>
            <a:t>Information Governance</a:t>
          </a:r>
          <a:endParaRPr lang="en-GB" dirty="0"/>
        </a:p>
      </dgm:t>
    </dgm:pt>
    <dgm:pt modelId="{A97DB5BA-4839-4206-A25C-87A587AAF676}" type="parTrans" cxnId="{C27B8780-0966-44DF-90F6-B17FECF52E45}">
      <dgm:prSet/>
      <dgm:spPr/>
      <dgm:t>
        <a:bodyPr/>
        <a:lstStyle/>
        <a:p>
          <a:endParaRPr lang="en-GB"/>
        </a:p>
      </dgm:t>
    </dgm:pt>
    <dgm:pt modelId="{53BC0045-1926-4F71-9A2A-2406427F355B}" type="sibTrans" cxnId="{C27B8780-0966-44DF-90F6-B17FECF52E45}">
      <dgm:prSet/>
      <dgm:spPr/>
      <dgm:t>
        <a:bodyPr/>
        <a:lstStyle/>
        <a:p>
          <a:endParaRPr lang="en-GB"/>
        </a:p>
      </dgm:t>
    </dgm:pt>
    <dgm:pt modelId="{654E79B7-AC29-41DC-AB52-49F395FCC81A}">
      <dgm:prSet/>
      <dgm:spPr/>
      <dgm:t>
        <a:bodyPr/>
        <a:lstStyle/>
        <a:p>
          <a:r>
            <a:rPr lang="en-US" b="0" i="0" baseline="0"/>
            <a:t>Potential future toolkits</a:t>
          </a:r>
          <a:endParaRPr lang="en-GB"/>
        </a:p>
      </dgm:t>
    </dgm:pt>
    <dgm:pt modelId="{6504C8DA-70D8-494C-9B15-6ABD130CBFE9}" type="parTrans" cxnId="{48405B45-A121-4D44-8B8A-959ED95BEA67}">
      <dgm:prSet/>
      <dgm:spPr/>
      <dgm:t>
        <a:bodyPr/>
        <a:lstStyle/>
        <a:p>
          <a:endParaRPr lang="en-GB"/>
        </a:p>
      </dgm:t>
    </dgm:pt>
    <dgm:pt modelId="{FACC7B69-E26C-4CAE-9990-D4CB53301384}" type="sibTrans" cxnId="{48405B45-A121-4D44-8B8A-959ED95BEA67}">
      <dgm:prSet/>
      <dgm:spPr/>
      <dgm:t>
        <a:bodyPr/>
        <a:lstStyle/>
        <a:p>
          <a:endParaRPr lang="en-GB"/>
        </a:p>
      </dgm:t>
    </dgm:pt>
    <dgm:pt modelId="{C2090E5A-CB05-4FEE-9CDF-0D8B44F09D63}">
      <dgm:prSet/>
      <dgm:spPr/>
      <dgm:t>
        <a:bodyPr/>
        <a:lstStyle/>
        <a:p>
          <a:r>
            <a:rPr lang="en-US" b="0" i="0" baseline="0"/>
            <a:t>High risk drug monitoring</a:t>
          </a:r>
          <a:endParaRPr lang="en-GB"/>
        </a:p>
      </dgm:t>
    </dgm:pt>
    <dgm:pt modelId="{28AD579E-0DF6-4A00-B431-34E61F549075}" type="parTrans" cxnId="{5D77C0A9-87B5-4DED-B986-394EE811E078}">
      <dgm:prSet/>
      <dgm:spPr/>
      <dgm:t>
        <a:bodyPr/>
        <a:lstStyle/>
        <a:p>
          <a:endParaRPr lang="en-GB"/>
        </a:p>
      </dgm:t>
    </dgm:pt>
    <dgm:pt modelId="{A580954C-F965-4C68-A736-AD3D37F42AB0}" type="sibTrans" cxnId="{5D77C0A9-87B5-4DED-B986-394EE811E078}">
      <dgm:prSet/>
      <dgm:spPr/>
      <dgm:t>
        <a:bodyPr/>
        <a:lstStyle/>
        <a:p>
          <a:endParaRPr lang="en-GB"/>
        </a:p>
      </dgm:t>
    </dgm:pt>
    <dgm:pt modelId="{F7F7715F-1890-4A8C-B188-3D64E8C0F81F}">
      <dgm:prSet/>
      <dgm:spPr/>
      <dgm:t>
        <a:bodyPr/>
        <a:lstStyle/>
        <a:p>
          <a:r>
            <a:rPr lang="en-US" b="0" i="0" baseline="0" dirty="0"/>
            <a:t>Potentially addictive pain medications</a:t>
          </a:r>
          <a:endParaRPr lang="en-GB" dirty="0"/>
        </a:p>
      </dgm:t>
    </dgm:pt>
    <dgm:pt modelId="{3F872702-9E7B-41D9-B309-9573F910F68B}" type="parTrans" cxnId="{49C0C90B-2746-449A-B9FE-8559AB08F1EC}">
      <dgm:prSet/>
      <dgm:spPr/>
      <dgm:t>
        <a:bodyPr/>
        <a:lstStyle/>
        <a:p>
          <a:endParaRPr lang="en-GB"/>
        </a:p>
      </dgm:t>
    </dgm:pt>
    <dgm:pt modelId="{4B56A5EC-C212-49F3-8642-837F72899DC1}" type="sibTrans" cxnId="{49C0C90B-2746-449A-B9FE-8559AB08F1EC}">
      <dgm:prSet/>
      <dgm:spPr/>
      <dgm:t>
        <a:bodyPr/>
        <a:lstStyle/>
        <a:p>
          <a:endParaRPr lang="en-GB"/>
        </a:p>
      </dgm:t>
    </dgm:pt>
    <dgm:pt modelId="{D2BF7347-4905-49C5-8D2F-E6C54605E3F6}">
      <dgm:prSet/>
      <dgm:spPr/>
      <dgm:t>
        <a:bodyPr/>
        <a:lstStyle/>
        <a:p>
          <a:r>
            <a:rPr lang="en-US" b="0" i="0" baseline="0" dirty="0"/>
            <a:t>DOAC prescribing</a:t>
          </a:r>
          <a:endParaRPr lang="en-GB" dirty="0"/>
        </a:p>
      </dgm:t>
    </dgm:pt>
    <dgm:pt modelId="{B61DB339-4486-4653-9886-583A9BAD4068}" type="parTrans" cxnId="{53D7F260-41AC-4DC0-BB9F-93E3747A0A76}">
      <dgm:prSet/>
      <dgm:spPr/>
      <dgm:t>
        <a:bodyPr/>
        <a:lstStyle/>
        <a:p>
          <a:endParaRPr lang="en-GB"/>
        </a:p>
      </dgm:t>
    </dgm:pt>
    <dgm:pt modelId="{5ED5A2B4-A969-4A4F-B8AC-8D87CA8A9800}" type="sibTrans" cxnId="{53D7F260-41AC-4DC0-BB9F-93E3747A0A76}">
      <dgm:prSet/>
      <dgm:spPr/>
      <dgm:t>
        <a:bodyPr/>
        <a:lstStyle/>
        <a:p>
          <a:endParaRPr lang="en-GB"/>
        </a:p>
      </dgm:t>
    </dgm:pt>
    <dgm:pt modelId="{F10817B4-D73C-4434-B0B5-69262ABD7B9D}">
      <dgm:prSet/>
      <dgm:spPr/>
      <dgm:t>
        <a:bodyPr/>
        <a:lstStyle/>
        <a:p>
          <a:r>
            <a:rPr lang="en-US" dirty="0"/>
            <a:t>Uniformity and consistency</a:t>
          </a:r>
          <a:endParaRPr lang="en-GB" dirty="0"/>
        </a:p>
      </dgm:t>
    </dgm:pt>
    <dgm:pt modelId="{3F53A82F-2A54-444E-A222-BD6C84C5F137}" type="parTrans" cxnId="{7339AF89-E545-4B7F-A81C-2D21FAA424B0}">
      <dgm:prSet/>
      <dgm:spPr/>
    </dgm:pt>
    <dgm:pt modelId="{01E1AD00-2862-4E34-B7B8-8B4A386D8930}" type="sibTrans" cxnId="{7339AF89-E545-4B7F-A81C-2D21FAA424B0}">
      <dgm:prSet/>
      <dgm:spPr/>
    </dgm:pt>
    <dgm:pt modelId="{7591B797-2132-4903-82FC-636CC4788D0D}" type="pres">
      <dgm:prSet presAssocID="{6172677D-DFAF-4A17-A60C-82A907A71285}" presName="linear" presStyleCnt="0">
        <dgm:presLayoutVars>
          <dgm:dir/>
          <dgm:animLvl val="lvl"/>
          <dgm:resizeHandles val="exact"/>
        </dgm:presLayoutVars>
      </dgm:prSet>
      <dgm:spPr/>
    </dgm:pt>
    <dgm:pt modelId="{9649881F-83E7-47C2-A26D-C0E46234A5D4}" type="pres">
      <dgm:prSet presAssocID="{DB934CAB-EAE7-40F0-ADAB-C65CA9876060}" presName="parentLin" presStyleCnt="0"/>
      <dgm:spPr/>
    </dgm:pt>
    <dgm:pt modelId="{64A27F26-6405-4683-A75C-C92A948426D9}" type="pres">
      <dgm:prSet presAssocID="{DB934CAB-EAE7-40F0-ADAB-C65CA9876060}" presName="parentLeftMargin" presStyleLbl="node1" presStyleIdx="0" presStyleCnt="2"/>
      <dgm:spPr/>
    </dgm:pt>
    <dgm:pt modelId="{D64C034A-6A6F-4304-A170-592086693CCA}" type="pres">
      <dgm:prSet presAssocID="{DB934CAB-EAE7-40F0-ADAB-C65CA98760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A75283E-4CE1-48C3-AE89-42CD4E1957FB}" type="pres">
      <dgm:prSet presAssocID="{DB934CAB-EAE7-40F0-ADAB-C65CA9876060}" presName="negativeSpace" presStyleCnt="0"/>
      <dgm:spPr/>
    </dgm:pt>
    <dgm:pt modelId="{B0BB4183-44A0-4795-9C18-7394DF02E4C8}" type="pres">
      <dgm:prSet presAssocID="{DB934CAB-EAE7-40F0-ADAB-C65CA9876060}" presName="childText" presStyleLbl="conFgAcc1" presStyleIdx="0" presStyleCnt="2">
        <dgm:presLayoutVars>
          <dgm:bulletEnabled val="1"/>
        </dgm:presLayoutVars>
      </dgm:prSet>
      <dgm:spPr/>
    </dgm:pt>
    <dgm:pt modelId="{84A65D1C-3A3C-4085-A7E8-9BF1FFE3698A}" type="pres">
      <dgm:prSet presAssocID="{14F0F6F2-EF66-46FF-A84A-6EC797A0EAB2}" presName="spaceBetweenRectangles" presStyleCnt="0"/>
      <dgm:spPr/>
    </dgm:pt>
    <dgm:pt modelId="{11C6EA26-27D8-4DBA-99EA-96EB118BD87E}" type="pres">
      <dgm:prSet presAssocID="{654E79B7-AC29-41DC-AB52-49F395FCC81A}" presName="parentLin" presStyleCnt="0"/>
      <dgm:spPr/>
    </dgm:pt>
    <dgm:pt modelId="{31A1FE11-18FA-4505-8F68-DF8B6CE8DED8}" type="pres">
      <dgm:prSet presAssocID="{654E79B7-AC29-41DC-AB52-49F395FCC81A}" presName="parentLeftMargin" presStyleLbl="node1" presStyleIdx="0" presStyleCnt="2"/>
      <dgm:spPr/>
    </dgm:pt>
    <dgm:pt modelId="{73EF2EC0-FED7-4A29-94BD-A5496CA3C800}" type="pres">
      <dgm:prSet presAssocID="{654E79B7-AC29-41DC-AB52-49F395FCC81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9A6CD40-DC23-4667-887C-6E7D32FFADAC}" type="pres">
      <dgm:prSet presAssocID="{654E79B7-AC29-41DC-AB52-49F395FCC81A}" presName="negativeSpace" presStyleCnt="0"/>
      <dgm:spPr/>
    </dgm:pt>
    <dgm:pt modelId="{58BDA29C-79E1-4F5D-AB65-D6012A2049B8}" type="pres">
      <dgm:prSet presAssocID="{654E79B7-AC29-41DC-AB52-49F395FCC81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2442A04-5C28-440C-837B-9A39F3ADC203}" type="presOf" srcId="{A3C196E4-FCC7-4F6E-AF5E-77C43B057390}" destId="{B0BB4183-44A0-4795-9C18-7394DF02E4C8}" srcOrd="0" destOrd="0" presId="urn:microsoft.com/office/officeart/2005/8/layout/list1"/>
    <dgm:cxn modelId="{49C0C90B-2746-449A-B9FE-8559AB08F1EC}" srcId="{654E79B7-AC29-41DC-AB52-49F395FCC81A}" destId="{F7F7715F-1890-4A8C-B188-3D64E8C0F81F}" srcOrd="1" destOrd="0" parTransId="{3F872702-9E7B-41D9-B309-9573F910F68B}" sibTransId="{4B56A5EC-C212-49F3-8642-837F72899DC1}"/>
    <dgm:cxn modelId="{BD9D4324-BB9E-4150-AAD6-6A09E3BA604F}" type="presOf" srcId="{BC72A7E4-CBCD-42A8-9786-799C6E038B2C}" destId="{B0BB4183-44A0-4795-9C18-7394DF02E4C8}" srcOrd="0" destOrd="1" presId="urn:microsoft.com/office/officeart/2005/8/layout/list1"/>
    <dgm:cxn modelId="{5A5A182A-A170-4CC1-8E5A-9B8E57E94FF6}" type="presOf" srcId="{C2090E5A-CB05-4FEE-9CDF-0D8B44F09D63}" destId="{58BDA29C-79E1-4F5D-AB65-D6012A2049B8}" srcOrd="0" destOrd="0" presId="urn:microsoft.com/office/officeart/2005/8/layout/list1"/>
    <dgm:cxn modelId="{FAFEE460-68C3-491E-8623-077B58CC28BC}" type="presOf" srcId="{A3B546F9-CA21-46F0-A8AE-D8BE5149468D}" destId="{B0BB4183-44A0-4795-9C18-7394DF02E4C8}" srcOrd="0" destOrd="2" presId="urn:microsoft.com/office/officeart/2005/8/layout/list1"/>
    <dgm:cxn modelId="{53D7F260-41AC-4DC0-BB9F-93E3747A0A76}" srcId="{654E79B7-AC29-41DC-AB52-49F395FCC81A}" destId="{D2BF7347-4905-49C5-8D2F-E6C54605E3F6}" srcOrd="2" destOrd="0" parTransId="{B61DB339-4486-4653-9886-583A9BAD4068}" sibTransId="{5ED5A2B4-A969-4A4F-B8AC-8D87CA8A9800}"/>
    <dgm:cxn modelId="{D9311D41-34A2-48F4-8D25-BFF7FF5B94EB}" type="presOf" srcId="{B6D3F0C1-01AE-46C9-AFC0-F65D24262D4C}" destId="{B0BB4183-44A0-4795-9C18-7394DF02E4C8}" srcOrd="0" destOrd="3" presId="urn:microsoft.com/office/officeart/2005/8/layout/list1"/>
    <dgm:cxn modelId="{48405B45-A121-4D44-8B8A-959ED95BEA67}" srcId="{6172677D-DFAF-4A17-A60C-82A907A71285}" destId="{654E79B7-AC29-41DC-AB52-49F395FCC81A}" srcOrd="1" destOrd="0" parTransId="{6504C8DA-70D8-494C-9B15-6ABD130CBFE9}" sibTransId="{FACC7B69-E26C-4CAE-9990-D4CB53301384}"/>
    <dgm:cxn modelId="{3D4EC545-5F49-48F7-8DAE-6EAF9CCA1346}" type="presOf" srcId="{6172677D-DFAF-4A17-A60C-82A907A71285}" destId="{7591B797-2132-4903-82FC-636CC4788D0D}" srcOrd="0" destOrd="0" presId="urn:microsoft.com/office/officeart/2005/8/layout/list1"/>
    <dgm:cxn modelId="{D7DCB56A-A42A-4951-AB42-AD82470BF446}" type="presOf" srcId="{654E79B7-AC29-41DC-AB52-49F395FCC81A}" destId="{31A1FE11-18FA-4505-8F68-DF8B6CE8DED8}" srcOrd="0" destOrd="0" presId="urn:microsoft.com/office/officeart/2005/8/layout/list1"/>
    <dgm:cxn modelId="{4DB2C072-5938-44AA-9CE9-3069E45CC7CC}" type="presOf" srcId="{DB934CAB-EAE7-40F0-ADAB-C65CA9876060}" destId="{64A27F26-6405-4683-A75C-C92A948426D9}" srcOrd="0" destOrd="0" presId="urn:microsoft.com/office/officeart/2005/8/layout/list1"/>
    <dgm:cxn modelId="{C27B8780-0966-44DF-90F6-B17FECF52E45}" srcId="{DB934CAB-EAE7-40F0-ADAB-C65CA9876060}" destId="{B6D3F0C1-01AE-46C9-AFC0-F65D24262D4C}" srcOrd="3" destOrd="0" parTransId="{A97DB5BA-4839-4206-A25C-87A587AAF676}" sibTransId="{53BC0045-1926-4F71-9A2A-2406427F355B}"/>
    <dgm:cxn modelId="{7339AF89-E545-4B7F-A81C-2D21FAA424B0}" srcId="{DB934CAB-EAE7-40F0-ADAB-C65CA9876060}" destId="{F10817B4-D73C-4434-B0B5-69262ABD7B9D}" srcOrd="4" destOrd="0" parTransId="{3F53A82F-2A54-444E-A222-BD6C84C5F137}" sibTransId="{01E1AD00-2862-4E34-B7B8-8B4A386D8930}"/>
    <dgm:cxn modelId="{8E8D889B-519A-4269-BE57-08ED1205D2D5}" type="presOf" srcId="{654E79B7-AC29-41DC-AB52-49F395FCC81A}" destId="{73EF2EC0-FED7-4A29-94BD-A5496CA3C800}" srcOrd="1" destOrd="0" presId="urn:microsoft.com/office/officeart/2005/8/layout/list1"/>
    <dgm:cxn modelId="{5D77C0A9-87B5-4DED-B986-394EE811E078}" srcId="{654E79B7-AC29-41DC-AB52-49F395FCC81A}" destId="{C2090E5A-CB05-4FEE-9CDF-0D8B44F09D63}" srcOrd="0" destOrd="0" parTransId="{28AD579E-0DF6-4A00-B431-34E61F549075}" sibTransId="{A580954C-F965-4C68-A736-AD3D37F42AB0}"/>
    <dgm:cxn modelId="{7A876DAE-D361-4406-B1C6-5404F4D15E6C}" srcId="{6172677D-DFAF-4A17-A60C-82A907A71285}" destId="{DB934CAB-EAE7-40F0-ADAB-C65CA9876060}" srcOrd="0" destOrd="0" parTransId="{13B85F0F-E1DC-42F6-9DF0-66BA75A9FA87}" sibTransId="{14F0F6F2-EF66-46FF-A84A-6EC797A0EAB2}"/>
    <dgm:cxn modelId="{00FDBAB2-B9FE-4B22-A369-0A53C4BE8549}" type="presOf" srcId="{F7F7715F-1890-4A8C-B188-3D64E8C0F81F}" destId="{58BDA29C-79E1-4F5D-AB65-D6012A2049B8}" srcOrd="0" destOrd="1" presId="urn:microsoft.com/office/officeart/2005/8/layout/list1"/>
    <dgm:cxn modelId="{66A4A8D9-2041-44E0-9007-1D674F9EBD02}" srcId="{DB934CAB-EAE7-40F0-ADAB-C65CA9876060}" destId="{A3C196E4-FCC7-4F6E-AF5E-77C43B057390}" srcOrd="0" destOrd="0" parTransId="{0EC75D43-E971-4945-90CF-79C40A83FC7A}" sibTransId="{1E34A274-5579-4547-8E0F-5DD3A4DFA65B}"/>
    <dgm:cxn modelId="{327D87DD-E800-4FED-91A3-0E584CFBA01D}" srcId="{DB934CAB-EAE7-40F0-ADAB-C65CA9876060}" destId="{A3B546F9-CA21-46F0-A8AE-D8BE5149468D}" srcOrd="2" destOrd="0" parTransId="{C04A5A87-D8C1-4A82-9CB9-AE76C7172D3F}" sibTransId="{4546FF98-8B72-4EBC-BAA2-FE73B310E1CC}"/>
    <dgm:cxn modelId="{785521DF-A671-4209-B3D7-470BC5AAFAC6}" type="presOf" srcId="{D2BF7347-4905-49C5-8D2F-E6C54605E3F6}" destId="{58BDA29C-79E1-4F5D-AB65-D6012A2049B8}" srcOrd="0" destOrd="2" presId="urn:microsoft.com/office/officeart/2005/8/layout/list1"/>
    <dgm:cxn modelId="{1F85C1E4-A4A8-4E56-A362-55CB6EB2EC98}" srcId="{DB934CAB-EAE7-40F0-ADAB-C65CA9876060}" destId="{BC72A7E4-CBCD-42A8-9786-799C6E038B2C}" srcOrd="1" destOrd="0" parTransId="{97CE5E2E-BABA-425B-819F-4586D328A76D}" sibTransId="{D52CB7DE-2FAF-4E74-84E8-4BE87DE199DD}"/>
    <dgm:cxn modelId="{3582C3ED-BC80-448F-B592-4EAC60BB8859}" type="presOf" srcId="{F10817B4-D73C-4434-B0B5-69262ABD7B9D}" destId="{B0BB4183-44A0-4795-9C18-7394DF02E4C8}" srcOrd="0" destOrd="4" presId="urn:microsoft.com/office/officeart/2005/8/layout/list1"/>
    <dgm:cxn modelId="{9452E4F8-2FA2-423F-AC84-E62A0DA948C5}" type="presOf" srcId="{DB934CAB-EAE7-40F0-ADAB-C65CA9876060}" destId="{D64C034A-6A6F-4304-A170-592086693CCA}" srcOrd="1" destOrd="0" presId="urn:microsoft.com/office/officeart/2005/8/layout/list1"/>
    <dgm:cxn modelId="{C5E04A54-1D84-49F9-A13B-B1AC7ABB8665}" type="presParOf" srcId="{7591B797-2132-4903-82FC-636CC4788D0D}" destId="{9649881F-83E7-47C2-A26D-C0E46234A5D4}" srcOrd="0" destOrd="0" presId="urn:microsoft.com/office/officeart/2005/8/layout/list1"/>
    <dgm:cxn modelId="{F8908460-E3B7-4819-B4E8-60093F170CFD}" type="presParOf" srcId="{9649881F-83E7-47C2-A26D-C0E46234A5D4}" destId="{64A27F26-6405-4683-A75C-C92A948426D9}" srcOrd="0" destOrd="0" presId="urn:microsoft.com/office/officeart/2005/8/layout/list1"/>
    <dgm:cxn modelId="{36831C01-4451-4D18-8361-29BB71058EC2}" type="presParOf" srcId="{9649881F-83E7-47C2-A26D-C0E46234A5D4}" destId="{D64C034A-6A6F-4304-A170-592086693CCA}" srcOrd="1" destOrd="0" presId="urn:microsoft.com/office/officeart/2005/8/layout/list1"/>
    <dgm:cxn modelId="{50174F73-DAB5-43EE-B84E-1F0814649C09}" type="presParOf" srcId="{7591B797-2132-4903-82FC-636CC4788D0D}" destId="{EA75283E-4CE1-48C3-AE89-42CD4E1957FB}" srcOrd="1" destOrd="0" presId="urn:microsoft.com/office/officeart/2005/8/layout/list1"/>
    <dgm:cxn modelId="{7FB689F0-44AD-43EC-9796-B11805A54ABF}" type="presParOf" srcId="{7591B797-2132-4903-82FC-636CC4788D0D}" destId="{B0BB4183-44A0-4795-9C18-7394DF02E4C8}" srcOrd="2" destOrd="0" presId="urn:microsoft.com/office/officeart/2005/8/layout/list1"/>
    <dgm:cxn modelId="{B6696144-AE0A-40F0-9331-9B5E45D7EC68}" type="presParOf" srcId="{7591B797-2132-4903-82FC-636CC4788D0D}" destId="{84A65D1C-3A3C-4085-A7E8-9BF1FFE3698A}" srcOrd="3" destOrd="0" presId="urn:microsoft.com/office/officeart/2005/8/layout/list1"/>
    <dgm:cxn modelId="{55AF558F-1556-4A93-98D3-48F99BD32EFC}" type="presParOf" srcId="{7591B797-2132-4903-82FC-636CC4788D0D}" destId="{11C6EA26-27D8-4DBA-99EA-96EB118BD87E}" srcOrd="4" destOrd="0" presId="urn:microsoft.com/office/officeart/2005/8/layout/list1"/>
    <dgm:cxn modelId="{1EAB2CCD-8CAC-45EB-A914-85D836917955}" type="presParOf" srcId="{11C6EA26-27D8-4DBA-99EA-96EB118BD87E}" destId="{31A1FE11-18FA-4505-8F68-DF8B6CE8DED8}" srcOrd="0" destOrd="0" presId="urn:microsoft.com/office/officeart/2005/8/layout/list1"/>
    <dgm:cxn modelId="{CA7D7F28-90EE-4A22-9D70-3767EF5340E3}" type="presParOf" srcId="{11C6EA26-27D8-4DBA-99EA-96EB118BD87E}" destId="{73EF2EC0-FED7-4A29-94BD-A5496CA3C800}" srcOrd="1" destOrd="0" presId="urn:microsoft.com/office/officeart/2005/8/layout/list1"/>
    <dgm:cxn modelId="{8D96EAED-1B02-479D-B604-16B6EA996B45}" type="presParOf" srcId="{7591B797-2132-4903-82FC-636CC4788D0D}" destId="{99A6CD40-DC23-4667-887C-6E7D32FFADAC}" srcOrd="5" destOrd="0" presId="urn:microsoft.com/office/officeart/2005/8/layout/list1"/>
    <dgm:cxn modelId="{744C19DB-DCAF-486F-A74D-5A22E4921F6A}" type="presParOf" srcId="{7591B797-2132-4903-82FC-636CC4788D0D}" destId="{58BDA29C-79E1-4F5D-AB65-D6012A2049B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602F9-3B86-4BFD-ADC3-141AF25166B4}">
      <dsp:nvSpPr>
        <dsp:cNvPr id="0" name=""/>
        <dsp:cNvSpPr/>
      </dsp:nvSpPr>
      <dsp:spPr>
        <a:xfrm>
          <a:off x="0" y="47002"/>
          <a:ext cx="102528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Multiple GP systems</a:t>
          </a:r>
          <a:endParaRPr lang="en-GB" sz="2700" kern="1200"/>
        </a:p>
      </dsp:txBody>
      <dsp:txXfrm>
        <a:off x="31613" y="78615"/>
        <a:ext cx="10189574" cy="584369"/>
      </dsp:txXfrm>
    </dsp:sp>
    <dsp:sp modelId="{117F17A8-53D0-4B40-9256-0306EC3133C7}">
      <dsp:nvSpPr>
        <dsp:cNvPr id="0" name=""/>
        <dsp:cNvSpPr/>
      </dsp:nvSpPr>
      <dsp:spPr>
        <a:xfrm>
          <a:off x="0" y="694597"/>
          <a:ext cx="102528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52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baseline="0"/>
            <a:t>Numerous sources of information</a:t>
          </a: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baseline="0"/>
            <a:t>Complex patients</a:t>
          </a:r>
          <a:endParaRPr lang="en-GB" sz="2100" kern="1200"/>
        </a:p>
      </dsp:txBody>
      <dsp:txXfrm>
        <a:off x="0" y="694597"/>
        <a:ext cx="10252800" cy="726570"/>
      </dsp:txXfrm>
    </dsp:sp>
    <dsp:sp modelId="{74B8ABE1-0F8F-4D62-8B9C-B9E0CADF3F9F}">
      <dsp:nvSpPr>
        <dsp:cNvPr id="0" name=""/>
        <dsp:cNvSpPr/>
      </dsp:nvSpPr>
      <dsp:spPr>
        <a:xfrm>
          <a:off x="0" y="1421167"/>
          <a:ext cx="102528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Pro-active SMRs</a:t>
          </a:r>
          <a:endParaRPr lang="en-GB" sz="2700" kern="1200"/>
        </a:p>
      </dsp:txBody>
      <dsp:txXfrm>
        <a:off x="31613" y="1452780"/>
        <a:ext cx="10189574" cy="584369"/>
      </dsp:txXfrm>
    </dsp:sp>
    <dsp:sp modelId="{2E21AE26-87C7-4451-A6F5-9D47007817DC}">
      <dsp:nvSpPr>
        <dsp:cNvPr id="0" name=""/>
        <dsp:cNvSpPr/>
      </dsp:nvSpPr>
      <dsp:spPr>
        <a:xfrm>
          <a:off x="0" y="2068762"/>
          <a:ext cx="102528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52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baseline="0"/>
            <a:t>Preparing a SMR</a:t>
          </a:r>
          <a:endParaRPr lang="en-GB" sz="2100" kern="1200"/>
        </a:p>
      </dsp:txBody>
      <dsp:txXfrm>
        <a:off x="0" y="2068762"/>
        <a:ext cx="10252800" cy="447120"/>
      </dsp:txXfrm>
    </dsp:sp>
    <dsp:sp modelId="{0577C6E7-D35B-448C-B320-4D67883D650C}">
      <dsp:nvSpPr>
        <dsp:cNvPr id="0" name=""/>
        <dsp:cNvSpPr/>
      </dsp:nvSpPr>
      <dsp:spPr>
        <a:xfrm>
          <a:off x="0" y="2515882"/>
          <a:ext cx="102528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Documentation</a:t>
          </a:r>
          <a:endParaRPr lang="en-GB" sz="2700" kern="1200"/>
        </a:p>
      </dsp:txBody>
      <dsp:txXfrm>
        <a:off x="31613" y="2547495"/>
        <a:ext cx="10189574" cy="584369"/>
      </dsp:txXfrm>
    </dsp:sp>
    <dsp:sp modelId="{87B8E016-D51C-4170-8F4D-52934868BC61}">
      <dsp:nvSpPr>
        <dsp:cNvPr id="0" name=""/>
        <dsp:cNvSpPr/>
      </dsp:nvSpPr>
      <dsp:spPr>
        <a:xfrm>
          <a:off x="0" y="3163477"/>
          <a:ext cx="102528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52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baseline="0"/>
            <a:t>No set format</a:t>
          </a:r>
          <a:endParaRPr lang="en-GB" sz="2100" kern="1200"/>
        </a:p>
      </dsp:txBody>
      <dsp:txXfrm>
        <a:off x="0" y="3163477"/>
        <a:ext cx="10252800" cy="44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3885A-5D42-410F-826D-4B4F7A331374}">
      <dsp:nvSpPr>
        <dsp:cNvPr id="0" name=""/>
        <dsp:cNvSpPr/>
      </dsp:nvSpPr>
      <dsp:spPr>
        <a:xfrm>
          <a:off x="0" y="47002"/>
          <a:ext cx="102528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Consistent format</a:t>
          </a:r>
        </a:p>
      </dsp:txBody>
      <dsp:txXfrm>
        <a:off x="31613" y="78615"/>
        <a:ext cx="10189574" cy="584369"/>
      </dsp:txXfrm>
    </dsp:sp>
    <dsp:sp modelId="{160C7368-99B5-4F96-829D-F4342AAE005C}">
      <dsp:nvSpPr>
        <dsp:cNvPr id="0" name=""/>
        <dsp:cNvSpPr/>
      </dsp:nvSpPr>
      <dsp:spPr>
        <a:xfrm>
          <a:off x="0" y="694597"/>
          <a:ext cx="102528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52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Collate information</a:t>
          </a:r>
        </a:p>
      </dsp:txBody>
      <dsp:txXfrm>
        <a:off x="0" y="694597"/>
        <a:ext cx="10252800" cy="447120"/>
      </dsp:txXfrm>
    </dsp:sp>
    <dsp:sp modelId="{398083CF-82FB-4E3C-9699-F59A98592D85}">
      <dsp:nvSpPr>
        <dsp:cNvPr id="0" name=""/>
        <dsp:cNvSpPr/>
      </dsp:nvSpPr>
      <dsp:spPr>
        <a:xfrm>
          <a:off x="0" y="1141717"/>
          <a:ext cx="102528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Electronic checklist / prompts</a:t>
          </a:r>
        </a:p>
      </dsp:txBody>
      <dsp:txXfrm>
        <a:off x="31613" y="1173330"/>
        <a:ext cx="10189574" cy="584369"/>
      </dsp:txXfrm>
    </dsp:sp>
    <dsp:sp modelId="{224C0FEB-EB3D-4CC1-A2BB-8DA6FDBEE8A9}">
      <dsp:nvSpPr>
        <dsp:cNvPr id="0" name=""/>
        <dsp:cNvSpPr/>
      </dsp:nvSpPr>
      <dsp:spPr>
        <a:xfrm>
          <a:off x="0" y="1789312"/>
          <a:ext cx="102528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52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Embedded toolkits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Questionnaire 7 steps</a:t>
          </a:r>
        </a:p>
      </dsp:txBody>
      <dsp:txXfrm>
        <a:off x="0" y="1789312"/>
        <a:ext cx="10252800" cy="726570"/>
      </dsp:txXfrm>
    </dsp:sp>
    <dsp:sp modelId="{098E0D3F-0A60-4D7D-B909-F76D70B8EDF6}">
      <dsp:nvSpPr>
        <dsp:cNvPr id="0" name=""/>
        <dsp:cNvSpPr/>
      </dsp:nvSpPr>
      <dsp:spPr>
        <a:xfrm>
          <a:off x="0" y="2515882"/>
          <a:ext cx="102528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Consistent documentation</a:t>
          </a:r>
        </a:p>
      </dsp:txBody>
      <dsp:txXfrm>
        <a:off x="31613" y="2547495"/>
        <a:ext cx="10189574" cy="584369"/>
      </dsp:txXfrm>
    </dsp:sp>
    <dsp:sp modelId="{B83F7787-3FCC-4314-8F07-9D551D33474A}">
      <dsp:nvSpPr>
        <dsp:cNvPr id="0" name=""/>
        <dsp:cNvSpPr/>
      </dsp:nvSpPr>
      <dsp:spPr>
        <a:xfrm>
          <a:off x="0" y="3163477"/>
          <a:ext cx="102528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52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/>
            <a:t>Read codes &amp; data capture</a:t>
          </a:r>
        </a:p>
      </dsp:txBody>
      <dsp:txXfrm>
        <a:off x="0" y="3163477"/>
        <a:ext cx="10252800" cy="447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B4183-44A0-4795-9C18-7394DF02E4C8}">
      <dsp:nvSpPr>
        <dsp:cNvPr id="0" name=""/>
        <dsp:cNvSpPr/>
      </dsp:nvSpPr>
      <dsp:spPr>
        <a:xfrm>
          <a:off x="0" y="323999"/>
          <a:ext cx="10252075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675" tIns="333248" rIns="79567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baseline="0" dirty="0"/>
            <a:t>Collaborative working 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baseline="0" dirty="0"/>
            <a:t>Stakeholder engagement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baseline="0" dirty="0"/>
            <a:t>Links to Medicines Safety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baseline="0" dirty="0"/>
            <a:t>Information Governance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Uniformity and consistency</a:t>
          </a:r>
          <a:endParaRPr lang="en-GB" sz="1600" kern="1200" dirty="0"/>
        </a:p>
      </dsp:txBody>
      <dsp:txXfrm>
        <a:off x="0" y="323999"/>
        <a:ext cx="10252075" cy="1713600"/>
      </dsp:txXfrm>
    </dsp:sp>
    <dsp:sp modelId="{D64C034A-6A6F-4304-A170-592086693CCA}">
      <dsp:nvSpPr>
        <dsp:cNvPr id="0" name=""/>
        <dsp:cNvSpPr/>
      </dsp:nvSpPr>
      <dsp:spPr>
        <a:xfrm>
          <a:off x="512603" y="87839"/>
          <a:ext cx="717645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253" tIns="0" rIns="2712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SMR working group</a:t>
          </a:r>
          <a:endParaRPr lang="en-GB" sz="1600" kern="1200" dirty="0"/>
        </a:p>
      </dsp:txBody>
      <dsp:txXfrm>
        <a:off x="535660" y="110896"/>
        <a:ext cx="7130338" cy="426206"/>
      </dsp:txXfrm>
    </dsp:sp>
    <dsp:sp modelId="{58BDA29C-79E1-4F5D-AB65-D6012A2049B8}">
      <dsp:nvSpPr>
        <dsp:cNvPr id="0" name=""/>
        <dsp:cNvSpPr/>
      </dsp:nvSpPr>
      <dsp:spPr>
        <a:xfrm>
          <a:off x="0" y="2360160"/>
          <a:ext cx="10252075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675" tIns="333248" rIns="79567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baseline="0"/>
            <a:t>High risk drug monitoring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baseline="0" dirty="0"/>
            <a:t>Potentially addictive pain medications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baseline="0" dirty="0"/>
            <a:t>DOAC prescribing</a:t>
          </a:r>
          <a:endParaRPr lang="en-GB" sz="1600" kern="1200" dirty="0"/>
        </a:p>
      </dsp:txBody>
      <dsp:txXfrm>
        <a:off x="0" y="2360160"/>
        <a:ext cx="10252075" cy="1209600"/>
      </dsp:txXfrm>
    </dsp:sp>
    <dsp:sp modelId="{73EF2EC0-FED7-4A29-94BD-A5496CA3C800}">
      <dsp:nvSpPr>
        <dsp:cNvPr id="0" name=""/>
        <dsp:cNvSpPr/>
      </dsp:nvSpPr>
      <dsp:spPr>
        <a:xfrm>
          <a:off x="512603" y="2124000"/>
          <a:ext cx="717645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253" tIns="0" rIns="2712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/>
            <a:t>Potential future toolkits</a:t>
          </a:r>
          <a:endParaRPr lang="en-GB" sz="1600" kern="1200"/>
        </a:p>
      </dsp:txBody>
      <dsp:txXfrm>
        <a:off x="535660" y="2147057"/>
        <a:ext cx="713033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BBF4-528D-466D-BD0F-7AB0641066E1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FF6D1-17BE-4A0F-960C-17FD1A155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Feedback Abs</a:t>
            </a:r>
          </a:p>
          <a:p>
            <a:pPr lvl="1"/>
            <a:r>
              <a:rPr lang="pt-BR" b="1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Emis + Tpp antibiotic + Feverpain protocols from BANE being tested by PQ for </a:t>
            </a:r>
            <a:r>
              <a:rPr lang="en-GB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antimicrobial stewardship resources being updated at present </a:t>
            </a:r>
            <a:endParaRPr lang="en-GB" dirty="0"/>
          </a:p>
          <a:p>
            <a:r>
              <a:rPr lang="en-GB" dirty="0"/>
              <a:t>Feedback Emma</a:t>
            </a:r>
          </a:p>
          <a:p>
            <a:pPr lvl="1"/>
            <a:r>
              <a:rPr lang="en-GB" dirty="0"/>
              <a:t>I felt that Emma's presentation was very informative and delivered confidently.  I am a pharmacy technician and I didn't feel that it went over my head.</a:t>
            </a:r>
          </a:p>
          <a:p>
            <a:pPr lvl="1"/>
            <a:r>
              <a:rPr lang="en-GB" dirty="0"/>
              <a:t>Extra q and a on Slack</a:t>
            </a:r>
          </a:p>
          <a:p>
            <a:pPr lvl="1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back after NICE guidance on dependence forming meds comes out later in year</a:t>
            </a:r>
          </a:p>
          <a:p>
            <a:pPr lvl="1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Managing SMR in people without capacity (frail, elderly, dementia in care homes) and persuading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NoK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consider efficacy of analgesia - can Emma do a session on that please?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DFC97-E7B0-44FB-8AF2-F0D39C53D2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66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 on behalf of European Society of Cardiology. All rights reserved. For permissions, please e-mail: journals.permissions@oup.comThis article is published and distributed under the terms of the Oxford University Press, Standard Journals Publication Model (https://academic.oup.com/journals/pages/open_access/funder_policies/chorus/standard_publication_model)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3454DC-370B-435F-B70B-A07AB21DC7F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https://www.kingsfund.org.uk/publications/integrating-additional-roles-into-primary-care-networks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FF6D1-17BE-4A0F-960C-17FD1A1555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0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C3D3C-8F35-4DCC-A14D-E083B585A0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5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8D19-F330-4654-A70B-24027ED3D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7A40C-A88B-4801-BD41-09DED1F6B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4D0DE-FB92-40D3-B9C6-36C5D88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745-00DA-4F20-8CB1-BB27443ECF3C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502BF-0968-498C-B5FE-33326FA6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48BE7-863F-4D5B-BE7A-A1EA208D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5DD0-AEFA-4522-9AE7-57AC2F307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5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1F54-CA12-4785-BCF1-B7BC0AB7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BE02B-565F-4861-83A3-258DDC2E2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4B347-4C2C-4B25-8E33-5DE45DE4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745-00DA-4F20-8CB1-BB27443ECF3C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125D0-5140-443C-A358-6D55C224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621DE-91A2-4097-92CB-81CD57A9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5DD0-AEFA-4522-9AE7-57AC2F307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32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81B08-75FA-4E7E-AE0E-040195414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1A7EB-52DF-4764-8F48-32B8A8D36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F03C-A877-4C21-A582-5DC7696A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745-00DA-4F20-8CB1-BB27443ECF3C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06E3F-C3E2-41D3-909A-7353C71D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73346-FCA6-4853-9D12-5FF84B7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5DD0-AEFA-4522-9AE7-57AC2F307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358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0" y="650789"/>
            <a:ext cx="6355200" cy="1958067"/>
          </a:xfrm>
        </p:spPr>
        <p:txBody>
          <a:bodyPr anchor="b">
            <a:normAutofit/>
          </a:bodyPr>
          <a:lstStyle>
            <a:lvl1pPr algn="l">
              <a:defRPr sz="5067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05" y="2712353"/>
            <a:ext cx="5580500" cy="1655763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890" y="5384801"/>
            <a:ext cx="3986111" cy="11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53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5E8CC-CBA3-476E-A737-F2451AD7FD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5067" y="2641600"/>
            <a:ext cx="11401333" cy="1262656"/>
          </a:xfrm>
        </p:spPr>
        <p:txBody>
          <a:bodyPr anchor="b">
            <a:normAutofit/>
          </a:bodyPr>
          <a:lstStyle>
            <a:lvl1pPr algn="l">
              <a:defRPr sz="4267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933" y="4007753"/>
            <a:ext cx="8827467" cy="1655763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67" y="5761291"/>
            <a:ext cx="3048000" cy="8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21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" y="1600202"/>
            <a:ext cx="6337300" cy="27908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5" y="2388503"/>
            <a:ext cx="5021700" cy="1031064"/>
          </a:xfrm>
        </p:spPr>
        <p:txBody>
          <a:bodyPr anchor="ctr" anchorCtr="0">
            <a:normAutofit/>
          </a:bodyPr>
          <a:lstStyle>
            <a:lvl1pPr algn="l">
              <a:defRPr sz="3733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05" y="3491848"/>
            <a:ext cx="5021700" cy="696973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60005" y="1842436"/>
            <a:ext cx="4178300" cy="253064"/>
          </a:xfrm>
        </p:spPr>
        <p:txBody>
          <a:bodyPr>
            <a:normAutofit/>
          </a:bodyPr>
          <a:lstStyle>
            <a:lvl1pPr marL="0" indent="0">
              <a:buNone/>
              <a:defRPr sz="1867" b="1" cap="all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Section 1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079500" y="2190749"/>
            <a:ext cx="4902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67" y="5761291"/>
            <a:ext cx="3048000" cy="8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1019175"/>
            <a:ext cx="10252800" cy="942976"/>
          </a:xfrm>
        </p:spPr>
        <p:txBody>
          <a:bodyPr anchor="b" anchorCtr="0"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2209801"/>
            <a:ext cx="10252800" cy="3657600"/>
          </a:xfrm>
        </p:spPr>
        <p:txBody>
          <a:bodyPr/>
          <a:lstStyle>
            <a:lvl1pPr marL="304792" indent="-304792">
              <a:lnSpc>
                <a:spcPct val="100000"/>
              </a:lnSpc>
              <a:spcAft>
                <a:spcPts val="800"/>
              </a:spcAft>
              <a:buFont typeface="Verdana" panose="020B0604030504040204" pitchFamily="34" charset="0"/>
              <a:buChar char="–"/>
              <a:defRPr sz="3467">
                <a:solidFill>
                  <a:schemeClr val="tx2"/>
                </a:solidFill>
              </a:defRPr>
            </a:lvl1pPr>
            <a:lvl2pPr marL="623984">
              <a:defRPr sz="2933">
                <a:solidFill>
                  <a:schemeClr val="tx2"/>
                </a:solidFill>
              </a:defRPr>
            </a:lvl2pPr>
            <a:lvl3pPr marL="1295968">
              <a:defRPr sz="2133">
                <a:solidFill>
                  <a:schemeClr val="tx2"/>
                </a:solidFill>
              </a:defRPr>
            </a:lvl3pPr>
            <a:lvl4pPr marL="1871953">
              <a:defRPr sz="2133" i="1">
                <a:solidFill>
                  <a:schemeClr val="tx2"/>
                </a:solidFill>
              </a:defRPr>
            </a:lvl4pPr>
            <a:lvl5pPr marL="2303942"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8" name="Picture 7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7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98" y="885827"/>
            <a:ext cx="10431901" cy="847725"/>
          </a:xfrm>
        </p:spPr>
        <p:txBody>
          <a:bodyPr anchor="b" anchorCtr="0"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999" y="1885952"/>
            <a:ext cx="10431901" cy="401955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1867">
                <a:solidFill>
                  <a:schemeClr val="tx2"/>
                </a:solidFill>
              </a:defRPr>
            </a:lvl1pPr>
            <a:lvl2pPr marL="479988" indent="0">
              <a:buNone/>
              <a:defRPr sz="2667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9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1019176"/>
            <a:ext cx="3777100" cy="1190627"/>
          </a:xfrm>
        </p:spPr>
        <p:txBody>
          <a:bodyPr anchor="b" anchorCtr="0">
            <a:no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3" y="2409827"/>
            <a:ext cx="3777100" cy="349567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2133">
                <a:solidFill>
                  <a:schemeClr val="tx2"/>
                </a:solidFill>
              </a:defRPr>
            </a:lvl1pPr>
            <a:lvl2pPr marL="575986" indent="0">
              <a:buNone/>
              <a:defRPr sz="3200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74800" y="1019178"/>
            <a:ext cx="7117200" cy="4295775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074800" y="5410201"/>
            <a:ext cx="3866000" cy="476251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200" cap="all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3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023941"/>
            <a:ext cx="7117200" cy="4295775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11603" y="1023937"/>
            <a:ext cx="3777100" cy="1190627"/>
          </a:xfrm>
        </p:spPr>
        <p:txBody>
          <a:bodyPr anchor="b" anchorCtr="0">
            <a:normAutofit/>
          </a:bodyPr>
          <a:lstStyle>
            <a:lvl1pPr>
              <a:defRPr sz="34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11603" y="2414588"/>
            <a:ext cx="3777100" cy="290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2133">
                <a:solidFill>
                  <a:schemeClr val="tx2"/>
                </a:solidFill>
              </a:defRPr>
            </a:lvl1pPr>
            <a:lvl2pPr marL="575986" indent="0">
              <a:buNone/>
              <a:defRPr sz="3200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000" y="165103"/>
            <a:ext cx="4800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65852"/>
            <a:ext cx="2743200" cy="365125"/>
          </a:xfrm>
        </p:spPr>
        <p:txBody>
          <a:bodyPr/>
          <a:lstStyle/>
          <a:p>
            <a:fld id="{3C15E8CC-CBA3-476E-A737-F2451AD7FD0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38200" y="5410201"/>
            <a:ext cx="3866000" cy="476251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sz="1200" cap="all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30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4761"/>
            <a:ext cx="12192000" cy="3814761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4171950"/>
            <a:ext cx="9931400" cy="561977"/>
          </a:xfrm>
        </p:spPr>
        <p:txBody>
          <a:bodyPr anchor="b" anchorCtr="0"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4897439"/>
            <a:ext cx="9931400" cy="95091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2133">
                <a:solidFill>
                  <a:schemeClr val="tx2"/>
                </a:solidFill>
              </a:defRPr>
            </a:lvl1pPr>
            <a:lvl2pPr marL="575986" indent="0">
              <a:buNone/>
              <a:defRPr sz="3200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65852"/>
            <a:ext cx="2743200" cy="365125"/>
          </a:xfrm>
        </p:spPr>
        <p:txBody>
          <a:bodyPr/>
          <a:lstStyle/>
          <a:p>
            <a:fld id="{3C15E8CC-CBA3-476E-A737-F2451AD7FD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4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5B31-BF2C-40CF-B5A8-7CE465B7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A14E4-DEF2-4917-8AF9-E4AB5334C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06970-B907-43F6-BAE0-112BD977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745-00DA-4F20-8CB1-BB27443ECF3C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22EA6-6EB5-40F6-82D6-0818841E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09A6-6177-45D8-9BF3-DE0F86F6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5DD0-AEFA-4522-9AE7-57AC2F307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265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7B272-7829-4631-94EE-C9301C0B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318C-40C8-428A-8935-FD1AF5D8B96E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C3EBF-B841-4243-89CC-9A3072EC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D25E6-39C3-45EC-B41A-610EE0A4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ECED-1EB7-4485-8F29-CA34098F8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38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8" y="908050"/>
            <a:ext cx="11319933" cy="1296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0268" y="2708278"/>
            <a:ext cx="11319933" cy="34575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2A6-1E51-4A39-BA5A-FD3EE8234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76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40166" y="731921"/>
            <a:ext cx="7241000" cy="519963"/>
          </a:xfrm>
          <a:prstGeom prst="rect">
            <a:avLst/>
          </a:prstGeom>
        </p:spPr>
        <p:txBody>
          <a:bodyPr/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5400" y="1656928"/>
            <a:ext cx="10868708" cy="1518919"/>
          </a:xfrm>
          <a:prstGeom prst="rect">
            <a:avLst/>
          </a:prstGeom>
        </p:spPr>
        <p:txBody>
          <a:bodyPr/>
          <a:lstStyle>
            <a:lvl1pPr algn="l">
              <a:defRPr sz="2039">
                <a:latin typeface="Calibri" panose="020F0502020204030204" pitchFamily="34" charset="0"/>
              </a:defRPr>
            </a:lvl1pPr>
            <a:lvl2pPr marL="723279" indent="-401822" algn="l">
              <a:buClr>
                <a:srgbClr val="0072C6"/>
              </a:buClr>
              <a:buFont typeface="Arial" panose="020B0604020202020204" pitchFamily="34" charset="0"/>
              <a:buChar char="•"/>
              <a:defRPr sz="2039">
                <a:latin typeface="Calibri" panose="020F0502020204030204" pitchFamily="34" charset="0"/>
              </a:defRPr>
            </a:lvl2pPr>
            <a:lvl3pPr marL="1044736" indent="-401822" algn="l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366194" indent="-401822" algn="l">
              <a:buFont typeface="Courier New" panose="02070309020205020404" pitchFamily="49" charset="0"/>
              <a:buChar char="o"/>
              <a:defRPr sz="2039">
                <a:latin typeface="Calibri" panose="020F0502020204030204" pitchFamily="34" charset="0"/>
              </a:defRPr>
            </a:lvl4pPr>
            <a:lvl5pPr marL="1687651" indent="-401822" algn="l">
              <a:buFont typeface="Wingdings" panose="05000000000000000000" pitchFamily="2" charset="2"/>
              <a:buChar char="§"/>
              <a:defRPr sz="2039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886852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72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0" y="650789"/>
            <a:ext cx="6355200" cy="1958067"/>
          </a:xfrm>
        </p:spPr>
        <p:txBody>
          <a:bodyPr anchor="b">
            <a:normAutofit/>
          </a:bodyPr>
          <a:lstStyle>
            <a:lvl1pPr algn="l">
              <a:defRPr sz="50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05" y="2712353"/>
            <a:ext cx="5580500" cy="1655763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 descr="PP+3@2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890" y="5384801"/>
            <a:ext cx="3986111" cy="11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79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D49A9-F21E-4A95-98EE-86D990A4EA8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5067" y="2641600"/>
            <a:ext cx="11401333" cy="1262656"/>
          </a:xfrm>
        </p:spPr>
        <p:txBody>
          <a:bodyPr anchor="b">
            <a:normAutofit/>
          </a:bodyPr>
          <a:lstStyle>
            <a:lvl1pPr algn="l">
              <a:defRPr sz="42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933" y="4007753"/>
            <a:ext cx="8827467" cy="1655763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PP+3@2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67" y="5761291"/>
            <a:ext cx="3048000" cy="8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31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1600202"/>
            <a:ext cx="6337300" cy="27908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5" y="2388503"/>
            <a:ext cx="5021700" cy="1031064"/>
          </a:xfrm>
        </p:spPr>
        <p:txBody>
          <a:bodyPr anchor="ctr" anchorCtr="0">
            <a:normAutofit/>
          </a:bodyPr>
          <a:lstStyle>
            <a:lvl1pPr algn="l">
              <a:defRPr sz="3733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05" y="3491848"/>
            <a:ext cx="5021700" cy="696973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60005" y="1842436"/>
            <a:ext cx="4178300" cy="253064"/>
          </a:xfrm>
        </p:spPr>
        <p:txBody>
          <a:bodyPr>
            <a:normAutofit/>
          </a:bodyPr>
          <a:lstStyle>
            <a:lvl1pPr marL="0" indent="0">
              <a:buNone/>
              <a:defRPr sz="1867" b="1" cap="all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Section 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79500" y="2190749"/>
            <a:ext cx="4902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PP+3@2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67" y="5761291"/>
            <a:ext cx="3048000" cy="8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03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1019175"/>
            <a:ext cx="10252800" cy="942976"/>
          </a:xfrm>
        </p:spPr>
        <p:txBody>
          <a:bodyPr anchor="b" anchorCtr="0">
            <a:norm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2209801"/>
            <a:ext cx="10252800" cy="3657600"/>
          </a:xfrm>
        </p:spPr>
        <p:txBody>
          <a:bodyPr/>
          <a:lstStyle>
            <a:lvl1pPr marL="304792" indent="-304792">
              <a:lnSpc>
                <a:spcPct val="100000"/>
              </a:lnSpc>
              <a:spcAft>
                <a:spcPts val="800"/>
              </a:spcAft>
              <a:buFont typeface="Verdana" panose="020B0604030504040204" pitchFamily="34" charset="0"/>
              <a:buChar char="–"/>
              <a:defRPr sz="3467">
                <a:solidFill>
                  <a:schemeClr val="tx2"/>
                </a:solidFill>
              </a:defRPr>
            </a:lvl1pPr>
            <a:lvl2pPr marL="623984">
              <a:defRPr sz="2933">
                <a:solidFill>
                  <a:schemeClr val="tx2"/>
                </a:solidFill>
              </a:defRPr>
            </a:lvl2pPr>
            <a:lvl3pPr marL="1295968">
              <a:defRPr sz="2133">
                <a:solidFill>
                  <a:schemeClr val="tx2"/>
                </a:solidFill>
              </a:defRPr>
            </a:lvl3pPr>
            <a:lvl4pPr marL="1871953">
              <a:defRPr sz="2133" i="1">
                <a:solidFill>
                  <a:schemeClr val="tx2"/>
                </a:solidFill>
              </a:defRPr>
            </a:lvl4pPr>
            <a:lvl5pPr marL="2303942"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P+3@2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2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98" y="885827"/>
            <a:ext cx="10431901" cy="847725"/>
          </a:xfrm>
        </p:spPr>
        <p:txBody>
          <a:bodyPr anchor="b" anchorCtr="0">
            <a:norm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999" y="1885952"/>
            <a:ext cx="10431901" cy="401955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1867">
                <a:solidFill>
                  <a:schemeClr val="tx2"/>
                </a:solidFill>
              </a:defRPr>
            </a:lvl1pPr>
            <a:lvl2pPr marL="479988" indent="0">
              <a:buNone/>
              <a:defRPr sz="2667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 descr="PP+3@2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43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1019176"/>
            <a:ext cx="3777100" cy="1190627"/>
          </a:xfrm>
        </p:spPr>
        <p:txBody>
          <a:bodyPr anchor="b" anchorCtr="0">
            <a:no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3" y="2409827"/>
            <a:ext cx="3777100" cy="349567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2133">
                <a:solidFill>
                  <a:schemeClr val="tx2"/>
                </a:solidFill>
              </a:defRPr>
            </a:lvl1pPr>
            <a:lvl2pPr marL="575986" indent="0">
              <a:buNone/>
              <a:defRPr sz="3200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74800" y="1019178"/>
            <a:ext cx="7117200" cy="42957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074800" y="5410201"/>
            <a:ext cx="3866000" cy="476251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2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P+3@2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4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9F75-2099-4B53-8107-E6829CAF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5A9FF-8A9D-4940-900A-4E91894BA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0636B-D158-4D92-BCBE-752A4EB5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745-00DA-4F20-8CB1-BB27443ECF3C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178A8-438D-4569-B86F-17F986C7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DABC9-843B-42E5-8F74-57098A98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5DD0-AEFA-4522-9AE7-57AC2F307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48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023941"/>
            <a:ext cx="7117200" cy="42957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11603" y="1023937"/>
            <a:ext cx="3777100" cy="1190627"/>
          </a:xfrm>
        </p:spPr>
        <p:txBody>
          <a:bodyPr anchor="b" anchorCtr="0">
            <a:normAutofit/>
          </a:bodyPr>
          <a:lstStyle>
            <a:lvl1pPr>
              <a:defRPr sz="34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11603" y="2414588"/>
            <a:ext cx="3777100" cy="290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2133">
                <a:solidFill>
                  <a:schemeClr val="tx2"/>
                </a:solidFill>
              </a:defRPr>
            </a:lvl1pPr>
            <a:lvl2pPr marL="575986" indent="0">
              <a:buNone/>
              <a:defRPr sz="3200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000" y="165103"/>
            <a:ext cx="4800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65852"/>
            <a:ext cx="2743200" cy="365125"/>
          </a:xfrm>
        </p:spPr>
        <p:txBody>
          <a:bodyPr/>
          <a:lstStyle/>
          <a:p>
            <a:fld id="{F8BD49A9-F21E-4A95-98EE-86D990A4EA8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38200" y="5410201"/>
            <a:ext cx="3866000" cy="476251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sz="12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P+3@2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37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4761"/>
            <a:ext cx="12192000" cy="38147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4171950"/>
            <a:ext cx="9931400" cy="561977"/>
          </a:xfrm>
        </p:spPr>
        <p:txBody>
          <a:bodyPr anchor="b" anchorCtr="0">
            <a:norm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4897439"/>
            <a:ext cx="9931400" cy="95091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2133">
                <a:solidFill>
                  <a:schemeClr val="tx2"/>
                </a:solidFill>
              </a:defRPr>
            </a:lvl1pPr>
            <a:lvl2pPr marL="575986" indent="0">
              <a:buNone/>
              <a:defRPr sz="3200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65852"/>
            <a:ext cx="2743200" cy="365125"/>
          </a:xfrm>
        </p:spPr>
        <p:txBody>
          <a:bodyPr/>
          <a:lstStyle/>
          <a:p>
            <a:fld id="{F8BD49A9-F21E-4A95-98EE-86D990A4EA8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PP+3@2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38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0618-A79D-44E3-995D-E5B431BEF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01849-0FA0-465D-A0BD-135600452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58716-D20B-42B6-82E1-F6468A300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441C2-01C2-4E8A-8E77-02E032CD6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2D8F5-EE21-4BCB-95D5-21F484C9E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98A1B-2673-41FC-9A74-D8F5DBC0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3F281-1CE0-4C3B-A18B-E71B75D83E1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F32EC-2421-4C84-BE21-3CCE4DFC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3E07A8-174E-46D7-94BC-E0C69867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49A9-F21E-4A95-98EE-86D990A4E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3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FD11-B9A3-4B39-8588-93E86A2C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471AC-1034-4D36-8C03-BE70244DC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03B32-E4BE-4590-957E-080530E6B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F2B89-F612-41E1-81E0-1AAF2059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745-00DA-4F20-8CB1-BB27443ECF3C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DEF76-D63B-4307-9994-711D34CC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9670D-C74D-4C16-92CF-FB57AF65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5DD0-AEFA-4522-9AE7-57AC2F307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37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F5BB-E72C-4556-A3C5-E5D0959D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0EEB3-BC65-4204-B1A3-89BD23379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CBCB7-238B-4C0C-992C-A75A8C8AF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37D1E-39DA-4396-93D3-3CDA58B6F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59210-C558-412F-A053-0B1ADC664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E4E5A3-6E37-4E8C-A2CA-43C13BF1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745-00DA-4F20-8CB1-BB27443ECF3C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7D818B-27A9-46D2-A2C5-059FCAA5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732850-1252-46D8-84B3-9EA5AE06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5DD0-AEFA-4522-9AE7-57AC2F307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7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351E-B9A2-439F-8DE9-67D373D9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C9641-FBE4-45F3-8B69-1CBE3EE1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745-00DA-4F20-8CB1-BB27443ECF3C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98D8E-AF4E-4B2B-98EE-DBAD8624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2FE99-D7D5-46F7-8D84-1C2F4B35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5DD0-AEFA-4522-9AE7-57AC2F307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3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AD512-9E71-4169-A636-7B6F6E05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745-00DA-4F20-8CB1-BB27443ECF3C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64046-927A-4FDA-81A4-F083A4CF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55E05-B139-4917-8EE9-A0295A6A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5DD0-AEFA-4522-9AE7-57AC2F307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11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8373-7EA3-487A-B9E9-EB040BD4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F3502-D2C8-4517-9629-055592966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5161B-0F46-4381-B148-C28083AED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29473-62C9-49D2-8F52-93383857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745-00DA-4F20-8CB1-BB27443ECF3C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1CCBB-2258-403E-BE72-2FCB8AFF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70210-7452-4365-A9CA-83076E65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5DD0-AEFA-4522-9AE7-57AC2F307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667E-B75D-4D5D-A6CB-CBB0B9EF2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358F7-1C0A-4EA8-86D6-63EA1C031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D01E1-9C17-46F6-953C-5829E5973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0869E-6DDD-4E83-B948-2B1B43EF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745-00DA-4F20-8CB1-BB27443ECF3C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1EDA4-28DB-43BD-B519-E374D376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CA57B-C94E-4062-813C-004C474D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5DD0-AEFA-4522-9AE7-57AC2F307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1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765DB-587D-4405-9810-2A69440E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6A85D-B39F-4258-A9E5-F4CD2A2C8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D790C-28D1-449E-8C69-AC4430BA7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3745-00DA-4F20-8CB1-BB27443ECF3C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33A5-0A98-4EAB-B113-B85430A6B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245F3-C004-4D4A-9044-E97E1594E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5DD0-AEFA-4522-9AE7-57AC2F307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55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04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09875"/>
            <a:ext cx="10515600" cy="33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658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5E8CC-CBA3-476E-A737-F2451AD7FD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67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04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09875"/>
            <a:ext cx="10515600" cy="33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658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49A9-F21E-4A95-98EE-86D990A4E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0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eurheartj/ehac01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104" y="135466"/>
            <a:ext cx="6427305" cy="3293534"/>
          </a:xfrm>
        </p:spPr>
        <p:txBody>
          <a:bodyPr>
            <a:normAutofit fontScale="90000"/>
          </a:bodyPr>
          <a:lstStyle/>
          <a:p>
            <a:br>
              <a:rPr lang="en-GB" sz="5333" dirty="0"/>
            </a:br>
            <a:r>
              <a:rPr lang="en-GB" sz="5333" dirty="0"/>
              <a:t>Practice Plus Webinar</a:t>
            </a:r>
            <a:br>
              <a:rPr lang="en-GB" sz="5333" dirty="0"/>
            </a:br>
            <a:br>
              <a:rPr lang="en-GB" sz="5333" dirty="0"/>
            </a:br>
            <a:r>
              <a:rPr lang="en-GB" sz="5333" dirty="0"/>
              <a:t>9</a:t>
            </a:r>
            <a:r>
              <a:rPr lang="en-GB" sz="5333" baseline="30000" dirty="0"/>
              <a:t>th </a:t>
            </a:r>
            <a:r>
              <a:rPr lang="en-GB" sz="5333" dirty="0"/>
              <a:t>March </a:t>
            </a:r>
            <a:br>
              <a:rPr lang="en-GB" sz="5333" dirty="0"/>
            </a:br>
            <a:r>
              <a:rPr lang="en-GB" sz="5333" dirty="0"/>
              <a:t>2022</a:t>
            </a:r>
            <a:r>
              <a:rPr lang="en-GB" sz="53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04" y="3548418"/>
            <a:ext cx="5904401" cy="1433743"/>
          </a:xfrm>
        </p:spPr>
        <p:txBody>
          <a:bodyPr/>
          <a:lstStyle/>
          <a:p>
            <a:r>
              <a:rPr lang="en-GB" dirty="0"/>
              <a:t>Steve Williams</a:t>
            </a:r>
          </a:p>
          <a:p>
            <a:r>
              <a:rPr lang="en-GB" dirty="0"/>
              <a:t>Lead Clinical Pharmacist PrescQIPP Practice Plus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08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0E6ADC-7A36-4288-B776-80A396D32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SMR Questionnaire: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FE27FF-2665-41D2-8443-62D0AD1C8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445" b="5410"/>
          <a:stretch/>
        </p:blipFill>
        <p:spPr>
          <a:xfrm>
            <a:off x="2369975" y="1867291"/>
            <a:ext cx="7050070" cy="4496187"/>
          </a:xfrm>
          <a:prstGeom prst="rect">
            <a:avLst/>
          </a:prstGeom>
          <a:noFill/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6AF85CF6-7F7E-4349-93E8-05AA730DF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54" y="1211519"/>
            <a:ext cx="2876191" cy="65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57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1673-8F9C-40E8-937E-24179E28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60438" y="2209800"/>
          <a:ext cx="10252075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265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8ACD44-C316-4DEB-A30D-E52367834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004" y="646771"/>
            <a:ext cx="4427559" cy="56803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1A8F3-C8AA-4484-AC22-A339E58FF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439" y="868502"/>
            <a:ext cx="4597783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5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48140" y="136528"/>
            <a:ext cx="10164419" cy="69132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Future Practice Plus Webinars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EE22B80-7E66-447E-BFF0-9F2FA7EF1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911767"/>
              </p:ext>
            </p:extLst>
          </p:nvPr>
        </p:nvGraphicFramePr>
        <p:xfrm>
          <a:off x="848140" y="1592317"/>
          <a:ext cx="10051878" cy="38625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8219">
                  <a:extLst>
                    <a:ext uri="{9D8B030D-6E8A-4147-A177-3AD203B41FA5}">
                      <a16:colId xmlns:a16="http://schemas.microsoft.com/office/drawing/2014/main" val="379452850"/>
                    </a:ext>
                  </a:extLst>
                </a:gridCol>
                <a:gridCol w="4255544">
                  <a:extLst>
                    <a:ext uri="{9D8B030D-6E8A-4147-A177-3AD203B41FA5}">
                      <a16:colId xmlns:a16="http://schemas.microsoft.com/office/drawing/2014/main" val="590202040"/>
                    </a:ext>
                  </a:extLst>
                </a:gridCol>
                <a:gridCol w="4248115">
                  <a:extLst>
                    <a:ext uri="{9D8B030D-6E8A-4147-A177-3AD203B41FA5}">
                      <a16:colId xmlns:a16="http://schemas.microsoft.com/office/drawing/2014/main" val="1761578396"/>
                    </a:ext>
                  </a:extLst>
                </a:gridCol>
              </a:tblGrid>
              <a:tr h="929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  <a:r>
                        <a:rPr lang="en-GB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themes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Guest Presenters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3120774958"/>
                  </a:ext>
                </a:extLst>
              </a:tr>
              <a:tr h="1200998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April 27</a:t>
                      </a:r>
                      <a:r>
                        <a:rPr lang="en-GB" sz="1600" b="0" kern="1200" baseline="300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2022 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Caring for a patient with CKD post NICE 2021 guidance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Natasha Moore</a:t>
                      </a:r>
                    </a:p>
                    <a:p>
                      <a:pPr marL="0" algn="l" defTabSz="1219170" rtl="0" eaLnBrk="1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Advanced Renal Pharmacist  </a:t>
                      </a:r>
                    </a:p>
                    <a:p>
                      <a:pPr marL="0" algn="l" defTabSz="1219170" rtl="0" eaLnBrk="1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Guy’s and St Thomas’ Hospital 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681600442"/>
                  </a:ext>
                </a:extLst>
              </a:tr>
              <a:tr h="1731626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GB" sz="1600" kern="1200" baseline="300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May 2022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Population Health Management : How can it help you with planning SMRs ?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Dr Wasim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Baqir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Senior Pharmacist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Pharmacy Integration Programme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Primary Care, NHS England and Improvement</a:t>
                      </a:r>
                    </a:p>
                    <a:p>
                      <a:endParaRPr lang="en-GB" sz="15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368330357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121914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52997-6E28-460D-9BE6-9B3BFEE48A8E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72C6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72C6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5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6010" y="329786"/>
            <a:ext cx="5405567" cy="3776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Agenda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EE22B80-7E66-447E-BFF0-9F2FA7EF1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780539"/>
              </p:ext>
            </p:extLst>
          </p:nvPr>
        </p:nvGraphicFramePr>
        <p:xfrm>
          <a:off x="631162" y="981739"/>
          <a:ext cx="10309554" cy="44567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0928">
                  <a:extLst>
                    <a:ext uri="{9D8B030D-6E8A-4147-A177-3AD203B41FA5}">
                      <a16:colId xmlns:a16="http://schemas.microsoft.com/office/drawing/2014/main" val="379452850"/>
                    </a:ext>
                  </a:extLst>
                </a:gridCol>
                <a:gridCol w="4937411">
                  <a:extLst>
                    <a:ext uri="{9D8B030D-6E8A-4147-A177-3AD203B41FA5}">
                      <a16:colId xmlns:a16="http://schemas.microsoft.com/office/drawing/2014/main" val="590202040"/>
                    </a:ext>
                  </a:extLst>
                </a:gridCol>
                <a:gridCol w="3981215">
                  <a:extLst>
                    <a:ext uri="{9D8B030D-6E8A-4147-A177-3AD203B41FA5}">
                      <a16:colId xmlns:a16="http://schemas.microsoft.com/office/drawing/2014/main" val="1761578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Time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Title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Presenter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3120774958"/>
                  </a:ext>
                </a:extLst>
              </a:tr>
              <a:tr h="10411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12.45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Welcome, introduction and reflections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STOP, THINK, RE-FOCUS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Influencing / Leadership re new IIF MO targets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 Williams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413599865"/>
                  </a:ext>
                </a:extLst>
              </a:tr>
              <a:tr h="1746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Electronic Detailed Medication Review Toolkit 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rtl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rtl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 &amp; A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21917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Briony Leighton | Clinical Pharmacist (Arrow Health PCN)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Primary Integrated Community Services Ltd Nottingham 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3700285755"/>
                  </a:ext>
                </a:extLst>
              </a:tr>
              <a:tr h="1431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1.40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Future PrescQIPP Webinars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 Williams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2915412795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52997-6E28-460D-9BE6-9B3BFEE48A8E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72C6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72C6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88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5212" y="6152118"/>
            <a:ext cx="5178188" cy="5693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 dirty="0">
                <a:solidFill>
                  <a:srgbClr val="333333"/>
                </a:solidFill>
              </a:rPr>
              <a:t>Eur Heart J</a:t>
            </a:r>
            <a:r>
              <a:rPr lang="en-US" altLang="en-US" sz="1000" dirty="0">
                <a:solidFill>
                  <a:srgbClr val="333333"/>
                </a:solidFill>
              </a:rPr>
              <a:t>, ehac015, </a:t>
            </a:r>
            <a:r>
              <a:rPr lang="en-US" altLang="en-US" sz="1000" dirty="0">
                <a:solidFill>
                  <a:srgbClr val="333333"/>
                </a:solidFill>
                <a:hlinkClick r:id="rId3"/>
              </a:rPr>
              <a:t>https://doi.org/10.1093/eurheartj/ehac015</a:t>
            </a:r>
            <a:endParaRPr lang="en-US" altLang="en-US" sz="1000" dirty="0">
              <a:solidFill>
                <a:srgbClr val="333333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800" dirty="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 dirty="0">
              <a:solidFill>
                <a:srgbClr val="333333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800" dirty="0">
              <a:solidFill>
                <a:srgbClr val="333333"/>
              </a:solidFill>
            </a:endParaRP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4859195"/>
            <a:ext cx="1328382" cy="50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96454" y="1530666"/>
            <a:ext cx="9324527" cy="4457700"/>
          </a:xfrm>
          <a:prstGeom prst="rect">
            <a:avLst/>
          </a:prstGeom>
        </p:spPr>
      </p:pic>
      <p:pic>
        <p:nvPicPr>
          <p:cNvPr id="512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9726969" y="377031"/>
            <a:ext cx="1121558" cy="50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98950B-2C08-43E4-8F08-DB7E0B665332}"/>
              </a:ext>
            </a:extLst>
          </p:cNvPr>
          <p:cNvSpPr txBox="1"/>
          <p:nvPr/>
        </p:nvSpPr>
        <p:spPr>
          <a:xfrm>
            <a:off x="335361" y="217786"/>
            <a:ext cx="875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worldwide prevalence of statin intolerance and risk factors /conditions that effect or do not effect the risk of statin intolerance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969A-E73A-4ED7-AC52-06EAF838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27ED7B-7B9C-4214-975A-E60244115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988" y="548446"/>
            <a:ext cx="3654387" cy="59444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630FF-3C60-43DF-929F-9DE7A3217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577" y="548446"/>
            <a:ext cx="7086435" cy="594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4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BDB0-E084-49D3-9130-45C4EA5E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92D9E1-177A-4B7D-BDF5-CD7DD5B37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1619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89B1-1268-42E6-929C-970848DFBF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sz="3900" i="0">
                <a:effectLst/>
              </a:rPr>
              <a:t>Electronic Structured Medication Review (SMR) Templates </a:t>
            </a:r>
            <a:endParaRPr lang="en-GB" sz="39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FBC19-341F-41AE-8F40-059CF3D33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000" y="2608856"/>
            <a:ext cx="5923874" cy="1655763"/>
          </a:xfrm>
        </p:spPr>
        <p:txBody>
          <a:bodyPr>
            <a:noAutofit/>
          </a:bodyPr>
          <a:lstStyle/>
          <a:p>
            <a:r>
              <a:rPr lang="en-US" sz="2000" dirty="0"/>
              <a:t>Briony Leighton </a:t>
            </a:r>
          </a:p>
          <a:p>
            <a:r>
              <a:rPr lang="en-US" sz="2000" dirty="0"/>
              <a:t>Clinical Pharmacist</a:t>
            </a:r>
          </a:p>
          <a:p>
            <a:r>
              <a:rPr lang="en-US" sz="2000" dirty="0"/>
              <a:t>Stephen Murdock </a:t>
            </a:r>
          </a:p>
          <a:p>
            <a:r>
              <a:rPr lang="en-US" sz="2000" dirty="0"/>
              <a:t>Head of Primary Care IT</a:t>
            </a:r>
            <a:endParaRPr lang="en-GB" sz="20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A0CB513-5D5A-4B5B-9D4F-B7F749A3B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28" y="4264619"/>
            <a:ext cx="3532860" cy="80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9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D66D-062D-421F-87DC-44EEA25E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 The journey!</a:t>
            </a:r>
            <a:endParaRPr lang="en-GB" dirty="0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8E08855C-6751-4086-B9DF-8F479E8742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0000" y="2209801"/>
          <a:ext cx="10252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36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8A33C8C-DAF0-4832-9A72-48C4DA1D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Solution:</a:t>
            </a:r>
            <a:endParaRPr lang="en-GB" dirty="0"/>
          </a:p>
        </p:txBody>
      </p:sp>
      <p:graphicFrame>
        <p:nvGraphicFramePr>
          <p:cNvPr id="26" name="Content Placeholder 25">
            <a:extLst>
              <a:ext uri="{FF2B5EF4-FFF2-40B4-BE49-F238E27FC236}">
                <a16:creationId xmlns:a16="http://schemas.microsoft.com/office/drawing/2014/main" id="{CA5C47DF-972B-4389-A539-46B60AC881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0000" y="2209801"/>
          <a:ext cx="10252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3BFCB2D-3316-475B-B54A-E72A3CCE9BD0}"/>
              </a:ext>
            </a:extLst>
          </p:cNvPr>
          <p:cNvSpPr txBox="1">
            <a:spLocks/>
          </p:cNvSpPr>
          <p:nvPr/>
        </p:nvSpPr>
        <p:spPr>
          <a:xfrm>
            <a:off x="7008813" y="2505075"/>
            <a:ext cx="51831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733" b="0" i="0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FC711B30-BF19-413B-8F94-CB231CAE9431}"/>
              </a:ext>
            </a:extLst>
          </p:cNvPr>
          <p:cNvSpPr txBox="1">
            <a:spLocks/>
          </p:cNvSpPr>
          <p:nvPr/>
        </p:nvSpPr>
        <p:spPr>
          <a:xfrm>
            <a:off x="969600" y="5790407"/>
            <a:ext cx="10233599" cy="47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NOT a decision-making tool. 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Does NOT replace clinical judgement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8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38773BA3-F143-4EDD-91ED-F9B54DF3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SMR Template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11F7DF-62E4-47E0-8C0E-6DBC1492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0645" y="1815092"/>
            <a:ext cx="7024895" cy="468834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9CA350D-FF85-48FA-AE57-FADFBCA7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49" y="1109484"/>
            <a:ext cx="2876191" cy="65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10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cQIPP powerpoint template 16.9">
  <a:themeElements>
    <a:clrScheme name="PQ Palette">
      <a:dk1>
        <a:srgbClr val="0072C6"/>
      </a:dk1>
      <a:lt1>
        <a:srgbClr val="FFFFFF"/>
      </a:lt1>
      <a:dk2>
        <a:srgbClr val="454545"/>
      </a:dk2>
      <a:lt2>
        <a:srgbClr val="FFFFFF"/>
      </a:lt2>
      <a:accent1>
        <a:srgbClr val="0072C6"/>
      </a:accent1>
      <a:accent2>
        <a:srgbClr val="009E49"/>
      </a:accent2>
      <a:accent3>
        <a:srgbClr val="00ADC6"/>
      </a:accent3>
      <a:accent4>
        <a:srgbClr val="F7E214"/>
      </a:accent4>
      <a:accent5>
        <a:srgbClr val="0072C6"/>
      </a:accent5>
      <a:accent6>
        <a:srgbClr val="009E49"/>
      </a:accent6>
      <a:hlink>
        <a:srgbClr val="0072C6"/>
      </a:hlink>
      <a:folHlink>
        <a:srgbClr val="F7E214"/>
      </a:folHlink>
    </a:clrScheme>
    <a:fontScheme name="PQ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Q_Pres_1" id="{D57E4DE5-176D-4840-A848-10127AB1674D}" vid="{86B518F1-EFCD-46EC-8011-FCE4E08F72D3}"/>
    </a:ext>
  </a:extLst>
</a:theme>
</file>

<file path=ppt/theme/theme3.xml><?xml version="1.0" encoding="utf-8"?>
<a:theme xmlns:a="http://schemas.openxmlformats.org/drawingml/2006/main" name="1_PrescQIPP powerpoint template 16.9">
  <a:themeElements>
    <a:clrScheme name="PQ Palette">
      <a:dk1>
        <a:srgbClr val="0072C6"/>
      </a:dk1>
      <a:lt1>
        <a:srgbClr val="FFFFFF"/>
      </a:lt1>
      <a:dk2>
        <a:srgbClr val="454545"/>
      </a:dk2>
      <a:lt2>
        <a:srgbClr val="FFFFFF"/>
      </a:lt2>
      <a:accent1>
        <a:srgbClr val="0072C6"/>
      </a:accent1>
      <a:accent2>
        <a:srgbClr val="009E49"/>
      </a:accent2>
      <a:accent3>
        <a:srgbClr val="00ADC6"/>
      </a:accent3>
      <a:accent4>
        <a:srgbClr val="F7E214"/>
      </a:accent4>
      <a:accent5>
        <a:srgbClr val="0072C6"/>
      </a:accent5>
      <a:accent6>
        <a:srgbClr val="009E49"/>
      </a:accent6>
      <a:hlink>
        <a:srgbClr val="0072C6"/>
      </a:hlink>
      <a:folHlink>
        <a:srgbClr val="F7E214"/>
      </a:folHlink>
    </a:clrScheme>
    <a:fontScheme name="PQ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Q_Pres_1" id="{D57E4DE5-176D-4840-A848-10127AB1674D}" vid="{86B518F1-EFCD-46EC-8011-FCE4E08F72D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535</Words>
  <Application>Microsoft Office PowerPoint</Application>
  <PresentationFormat>Widescreen</PresentationFormat>
  <Paragraphs>91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Segoe UI</vt:lpstr>
      <vt:lpstr>Verdana</vt:lpstr>
      <vt:lpstr>Wingdings</vt:lpstr>
      <vt:lpstr>Office Theme</vt:lpstr>
      <vt:lpstr>PrescQIPP powerpoint template 16.9</vt:lpstr>
      <vt:lpstr>1_PrescQIPP powerpoint template 16.9</vt:lpstr>
      <vt:lpstr> Practice Plus Webinar  9th March  2022 </vt:lpstr>
      <vt:lpstr>Agenda</vt:lpstr>
      <vt:lpstr>PowerPoint Presentation</vt:lpstr>
      <vt:lpstr>PowerPoint Presentation</vt:lpstr>
      <vt:lpstr>PowerPoint Presentation</vt:lpstr>
      <vt:lpstr>Electronic Structured Medication Review (SMR) Templates </vt:lpstr>
      <vt:lpstr>Background: The journey!</vt:lpstr>
      <vt:lpstr>Potential Solution:</vt:lpstr>
      <vt:lpstr>SMR Template</vt:lpstr>
      <vt:lpstr>SMR Questionnaire:</vt:lpstr>
      <vt:lpstr>Considerations</vt:lpstr>
      <vt:lpstr>PowerPoint Presentation</vt:lpstr>
      <vt:lpstr>Future Practice Plus Webinars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2022</dc:title>
  <dc:creator>Steve Williams</dc:creator>
  <cp:lastModifiedBy>Steve Williams</cp:lastModifiedBy>
  <cp:revision>13</cp:revision>
  <dcterms:created xsi:type="dcterms:W3CDTF">2022-02-07T10:17:38Z</dcterms:created>
  <dcterms:modified xsi:type="dcterms:W3CDTF">2022-03-09T11:46:10Z</dcterms:modified>
</cp:coreProperties>
</file>